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0eb2b3787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a60bddfbc4a37"/>
  </p:sldMasterIdLst>
  <p:sldIdLst>
    <p:sldId xmlns:r="http://schemas.openxmlformats.org/officeDocument/2006/relationships" id="256" r:id="R58d440e6e6be4a31"/>
    <p:sldId xmlns:r="http://schemas.openxmlformats.org/officeDocument/2006/relationships" id="257" r:id="R86305081c8db476e"/>
    <p:sldId xmlns:r="http://schemas.openxmlformats.org/officeDocument/2006/relationships" id="258" r:id="R1b8e3fb22d69491c"/>
    <p:sldId xmlns:r="http://schemas.openxmlformats.org/officeDocument/2006/relationships" id="259" r:id="R9105a333612143bf"/>
    <p:sldId xmlns:r="http://schemas.openxmlformats.org/officeDocument/2006/relationships" id="260" r:id="R1d8bf9b6f5d94d9b"/>
    <p:sldId xmlns:r="http://schemas.openxmlformats.org/officeDocument/2006/relationships" id="261" r:id="R2a5415509b3b4ef0"/>
    <p:sldId xmlns:r="http://schemas.openxmlformats.org/officeDocument/2006/relationships" id="262" r:id="R1b12a14146f5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a60bddfbc4a37" /><Relationship Type="http://schemas.openxmlformats.org/officeDocument/2006/relationships/slide" Target="/ppt/slides/slide1.xml" Id="R58d440e6e6be4a31" /><Relationship Type="http://schemas.openxmlformats.org/officeDocument/2006/relationships/slide" Target="/ppt/slides/slide2.xml" Id="R86305081c8db476e" /><Relationship Type="http://schemas.openxmlformats.org/officeDocument/2006/relationships/slide" Target="/ppt/slides/slide3.xml" Id="R1b8e3fb22d69491c" /><Relationship Type="http://schemas.openxmlformats.org/officeDocument/2006/relationships/slide" Target="/ppt/slides/slide4.xml" Id="R9105a333612143bf" /><Relationship Type="http://schemas.openxmlformats.org/officeDocument/2006/relationships/slide" Target="/ppt/slides/slide5.xml" Id="R1d8bf9b6f5d94d9b" /><Relationship Type="http://schemas.openxmlformats.org/officeDocument/2006/relationships/slide" Target="/ppt/slides/slide6.xml" Id="R2a5415509b3b4ef0" /><Relationship Type="http://schemas.openxmlformats.org/officeDocument/2006/relationships/slide" Target="/ppt/slides/slide7.xml" Id="R1b12a14146f5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da764e70e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5903fa1f467e" /><Relationship Type="http://schemas.openxmlformats.org/officeDocument/2006/relationships/theme" Target="/ppt/slideMasters/theme/theme1.xml" Id="R37961cd122bd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f5903fa1f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b588f0652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345777e2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b9bd2339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24f2019c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3a0a513ef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3ddd8b55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37770e66b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