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84f832afbc4e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0872aa8dca49c8"/>
  </p:sldMasterIdLst>
  <p:sldIdLst>
    <p:sldId xmlns:r="http://schemas.openxmlformats.org/officeDocument/2006/relationships" id="256" r:id="R6fa766d685bb4820"/>
    <p:sldId xmlns:r="http://schemas.openxmlformats.org/officeDocument/2006/relationships" id="257" r:id="R3e7e29197e0c45ee"/>
    <p:sldId xmlns:r="http://schemas.openxmlformats.org/officeDocument/2006/relationships" id="258" r:id="Rf8a4c3cd1de24cd8"/>
    <p:sldId xmlns:r="http://schemas.openxmlformats.org/officeDocument/2006/relationships" id="259" r:id="Rac2ea52aadfc4a01"/>
    <p:sldId xmlns:r="http://schemas.openxmlformats.org/officeDocument/2006/relationships" id="260" r:id="R6c5a01382de84607"/>
    <p:sldId xmlns:r="http://schemas.openxmlformats.org/officeDocument/2006/relationships" id="261" r:id="R665604be33d345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0872aa8dca49c8" /><Relationship Type="http://schemas.openxmlformats.org/officeDocument/2006/relationships/slide" Target="/ppt/slides/slide1.xml" Id="R6fa766d685bb4820" /><Relationship Type="http://schemas.openxmlformats.org/officeDocument/2006/relationships/slide" Target="/ppt/slides/slide2.xml" Id="R3e7e29197e0c45ee" /><Relationship Type="http://schemas.openxmlformats.org/officeDocument/2006/relationships/slide" Target="/ppt/slides/slide3.xml" Id="Rf8a4c3cd1de24cd8" /><Relationship Type="http://schemas.openxmlformats.org/officeDocument/2006/relationships/slide" Target="/ppt/slides/slide4.xml" Id="Rac2ea52aadfc4a01" /><Relationship Type="http://schemas.openxmlformats.org/officeDocument/2006/relationships/slide" Target="/ppt/slides/slide5.xml" Id="R6c5a01382de84607" /><Relationship Type="http://schemas.openxmlformats.org/officeDocument/2006/relationships/slide" Target="/ppt/slides/slide6.xml" Id="R665604be33d345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e32b9adcd841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31ccf121f4ab7" /><Relationship Type="http://schemas.openxmlformats.org/officeDocument/2006/relationships/theme" Target="/ppt/slideMasters/theme/theme1.xml" Id="R4e9f9ef92a6f41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731ccf121f4a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ab64b15e14c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e418817ef42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1eec426b043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d67abcb8248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01fc618b74c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6b34a258b40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ØYE REVISJON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 REVISJON ble etablert [år] og holder til i Eina.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2 418 350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2 133 676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2 132 914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−60 095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20 809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 Øye, Randi Øye, Teiterudbakken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2843 Eina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randi.oye@oyerevisjon.dk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www.oyerevisjon.no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962 583 024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