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4c0d1ecc9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bdb8209bd442b"/>
  </p:sldMasterIdLst>
  <p:sldIdLst>
    <p:sldId xmlns:r="http://schemas.openxmlformats.org/officeDocument/2006/relationships" id="256" r:id="R65674d470f084535"/>
    <p:sldId xmlns:r="http://schemas.openxmlformats.org/officeDocument/2006/relationships" id="257" r:id="Ra93d34d339e14606"/>
    <p:sldId xmlns:r="http://schemas.openxmlformats.org/officeDocument/2006/relationships" id="258" r:id="Rca7e89b463554ccf"/>
    <p:sldId xmlns:r="http://schemas.openxmlformats.org/officeDocument/2006/relationships" id="259" r:id="R52c66f0d91444f14"/>
    <p:sldId xmlns:r="http://schemas.openxmlformats.org/officeDocument/2006/relationships" id="260" r:id="R8039a4a0c5f642e6"/>
    <p:sldId xmlns:r="http://schemas.openxmlformats.org/officeDocument/2006/relationships" id="261" r:id="R00e510e8e36f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bdb8209bd442b" /><Relationship Type="http://schemas.openxmlformats.org/officeDocument/2006/relationships/slide" Target="/ppt/slides/slide1.xml" Id="R65674d470f084535" /><Relationship Type="http://schemas.openxmlformats.org/officeDocument/2006/relationships/slide" Target="/ppt/slides/slide2.xml" Id="Ra93d34d339e14606" /><Relationship Type="http://schemas.openxmlformats.org/officeDocument/2006/relationships/slide" Target="/ppt/slides/slide3.xml" Id="Rca7e89b463554ccf" /><Relationship Type="http://schemas.openxmlformats.org/officeDocument/2006/relationships/slide" Target="/ppt/slides/slide4.xml" Id="R52c66f0d91444f14" /><Relationship Type="http://schemas.openxmlformats.org/officeDocument/2006/relationships/slide" Target="/ppt/slides/slide5.xml" Id="R8039a4a0c5f642e6" /><Relationship Type="http://schemas.openxmlformats.org/officeDocument/2006/relationships/slide" Target="/ppt/slides/slide6.xml" Id="R00e510e8e36f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9738e6062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2615a3a2447b" /><Relationship Type="http://schemas.openxmlformats.org/officeDocument/2006/relationships/theme" Target="/ppt/slideMasters/theme/theme1.xml" Id="Rf5b30138632f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02615a3a2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c9de97acb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4bd62934a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98662db2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268026935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15e928e7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8f63ae7d0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