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1297566e1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4502c3a73470b"/>
  </p:sldMasterIdLst>
  <p:sldIdLst>
    <p:sldId xmlns:r="http://schemas.openxmlformats.org/officeDocument/2006/relationships" id="256" r:id="Re104360dd5184245"/>
    <p:sldId xmlns:r="http://schemas.openxmlformats.org/officeDocument/2006/relationships" id="257" r:id="Rb924aab565024bfd"/>
    <p:sldId xmlns:r="http://schemas.openxmlformats.org/officeDocument/2006/relationships" id="258" r:id="Rb62b42e507a641fc"/>
    <p:sldId xmlns:r="http://schemas.openxmlformats.org/officeDocument/2006/relationships" id="259" r:id="Rd80f159b53994881"/>
    <p:sldId xmlns:r="http://schemas.openxmlformats.org/officeDocument/2006/relationships" id="260" r:id="Rab84bc1a6cc141c2"/>
    <p:sldId xmlns:r="http://schemas.openxmlformats.org/officeDocument/2006/relationships" id="261" r:id="Re960e3977ad1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4502c3a73470b" /><Relationship Type="http://schemas.openxmlformats.org/officeDocument/2006/relationships/slide" Target="/ppt/slides/slide1.xml" Id="Re104360dd5184245" /><Relationship Type="http://schemas.openxmlformats.org/officeDocument/2006/relationships/slide" Target="/ppt/slides/slide2.xml" Id="Rb924aab565024bfd" /><Relationship Type="http://schemas.openxmlformats.org/officeDocument/2006/relationships/slide" Target="/ppt/slides/slide3.xml" Id="Rb62b42e507a641fc" /><Relationship Type="http://schemas.openxmlformats.org/officeDocument/2006/relationships/slide" Target="/ppt/slides/slide4.xml" Id="Rd80f159b53994881" /><Relationship Type="http://schemas.openxmlformats.org/officeDocument/2006/relationships/slide" Target="/ppt/slides/slide5.xml" Id="Rab84bc1a6cc141c2" /><Relationship Type="http://schemas.openxmlformats.org/officeDocument/2006/relationships/slide" Target="/ppt/slides/slide6.xml" Id="Re960e3977ad1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abc495649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a59cb0c084668" /><Relationship Type="http://schemas.openxmlformats.org/officeDocument/2006/relationships/theme" Target="/ppt/slideMasters/theme/theme1.xml" Id="R0d41c3bb27b0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a59cb0c08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30a70b0a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5e937f4e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0071795e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aa74f666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49ceb70a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0fc5d01a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