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b095c8852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6466eeb044398"/>
  </p:sldMasterIdLst>
  <p:sldIdLst>
    <p:sldId xmlns:r="http://schemas.openxmlformats.org/officeDocument/2006/relationships" id="256" r:id="R226a607ce33a4320"/>
    <p:sldId xmlns:r="http://schemas.openxmlformats.org/officeDocument/2006/relationships" id="257" r:id="R94dd09fb3d9b45c3"/>
    <p:sldId xmlns:r="http://schemas.openxmlformats.org/officeDocument/2006/relationships" id="258" r:id="R864ef435e79a43ac"/>
    <p:sldId xmlns:r="http://schemas.openxmlformats.org/officeDocument/2006/relationships" id="259" r:id="Rc2a63633ebbf43e6"/>
    <p:sldId xmlns:r="http://schemas.openxmlformats.org/officeDocument/2006/relationships" id="260" r:id="R8b810f07b4e6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6466eeb044398" /><Relationship Type="http://schemas.openxmlformats.org/officeDocument/2006/relationships/slide" Target="/ppt/slides/slide1.xml" Id="R226a607ce33a4320" /><Relationship Type="http://schemas.openxmlformats.org/officeDocument/2006/relationships/slide" Target="/ppt/slides/slide2.xml" Id="R94dd09fb3d9b45c3" /><Relationship Type="http://schemas.openxmlformats.org/officeDocument/2006/relationships/slide" Target="/ppt/slides/slide3.xml" Id="R864ef435e79a43ac" /><Relationship Type="http://schemas.openxmlformats.org/officeDocument/2006/relationships/slide" Target="/ppt/slides/slide4.xml" Id="Rc2a63633ebbf43e6" /><Relationship Type="http://schemas.openxmlformats.org/officeDocument/2006/relationships/slide" Target="/ppt/slides/slide5.xml" Id="R8b810f07b4e6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033a0b3e3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9b993346401e" /><Relationship Type="http://schemas.openxmlformats.org/officeDocument/2006/relationships/theme" Target="/ppt/slideMasters/theme/theme1.xml" Id="R0901250dab09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f9b993346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856ffacd0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9fde89b0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655c21503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0c594663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e811e02cb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KOMMUNE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78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postmottak@berlevag.kommune.no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www.berlevag.kommune.no/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962 388 108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