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bd3ec4d02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9cf95411143f7"/>
  </p:sldMasterIdLst>
  <p:sldIdLst>
    <p:sldId xmlns:r="http://schemas.openxmlformats.org/officeDocument/2006/relationships" id="256" r:id="R21f0d6e2deda42c5"/>
    <p:sldId xmlns:r="http://schemas.openxmlformats.org/officeDocument/2006/relationships" id="257" r:id="R7cffbc81e4064c66"/>
    <p:sldId xmlns:r="http://schemas.openxmlformats.org/officeDocument/2006/relationships" id="258" r:id="R3454bddbe58e41c2"/>
    <p:sldId xmlns:r="http://schemas.openxmlformats.org/officeDocument/2006/relationships" id="259" r:id="R02787b05f0d54414"/>
    <p:sldId xmlns:r="http://schemas.openxmlformats.org/officeDocument/2006/relationships" id="260" r:id="Ra6aa2685f6e6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9cf95411143f7" /><Relationship Type="http://schemas.openxmlformats.org/officeDocument/2006/relationships/slide" Target="/ppt/slides/slide1.xml" Id="R21f0d6e2deda42c5" /><Relationship Type="http://schemas.openxmlformats.org/officeDocument/2006/relationships/slide" Target="/ppt/slides/slide2.xml" Id="R7cffbc81e4064c66" /><Relationship Type="http://schemas.openxmlformats.org/officeDocument/2006/relationships/slide" Target="/ppt/slides/slide3.xml" Id="R3454bddbe58e41c2" /><Relationship Type="http://schemas.openxmlformats.org/officeDocument/2006/relationships/slide" Target="/ppt/slides/slide4.xml" Id="R02787b05f0d54414" /><Relationship Type="http://schemas.openxmlformats.org/officeDocument/2006/relationships/slide" Target="/ppt/slides/slide5.xml" Id="Ra6aa2685f6e6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03b5e5fa9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3d309fb0545e3" /><Relationship Type="http://schemas.openxmlformats.org/officeDocument/2006/relationships/theme" Target="/ppt/slideMasters/theme/theme1.xml" Id="R43170dbd298b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3d309fb05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263778b5d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5809333fb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d59f3308b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c6eefc6f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dd1187e76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51 35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962 378 064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