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477e1b4ce148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35572a0a2415a"/>
  </p:sldMasterIdLst>
  <p:sldIdLst>
    <p:sldId xmlns:r="http://schemas.openxmlformats.org/officeDocument/2006/relationships" id="256" r:id="R7ba88d726d614247"/>
    <p:sldId xmlns:r="http://schemas.openxmlformats.org/officeDocument/2006/relationships" id="257" r:id="R687ac15ebdb74f40"/>
    <p:sldId xmlns:r="http://schemas.openxmlformats.org/officeDocument/2006/relationships" id="258" r:id="Re462080ed36a4c69"/>
    <p:sldId xmlns:r="http://schemas.openxmlformats.org/officeDocument/2006/relationships" id="259" r:id="R25d392a67f4e4ff6"/>
    <p:sldId xmlns:r="http://schemas.openxmlformats.org/officeDocument/2006/relationships" id="260" r:id="R127b9df30ab54551"/>
    <p:sldId xmlns:r="http://schemas.openxmlformats.org/officeDocument/2006/relationships" id="261" r:id="Rf468d7eceab24a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35572a0a2415a" /><Relationship Type="http://schemas.openxmlformats.org/officeDocument/2006/relationships/slide" Target="/ppt/slides/slide1.xml" Id="R7ba88d726d614247" /><Relationship Type="http://schemas.openxmlformats.org/officeDocument/2006/relationships/slide" Target="/ppt/slides/slide2.xml" Id="R687ac15ebdb74f40" /><Relationship Type="http://schemas.openxmlformats.org/officeDocument/2006/relationships/slide" Target="/ppt/slides/slide3.xml" Id="Re462080ed36a4c69" /><Relationship Type="http://schemas.openxmlformats.org/officeDocument/2006/relationships/slide" Target="/ppt/slides/slide4.xml" Id="R25d392a67f4e4ff6" /><Relationship Type="http://schemas.openxmlformats.org/officeDocument/2006/relationships/slide" Target="/ppt/slides/slide5.xml" Id="R127b9df30ab54551" /><Relationship Type="http://schemas.openxmlformats.org/officeDocument/2006/relationships/slide" Target="/ppt/slides/slide6.xml" Id="Rf468d7eceab24a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779d172d0a4f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96f8e30ef4ca8" /><Relationship Type="http://schemas.openxmlformats.org/officeDocument/2006/relationships/theme" Target="/ppt/slideMasters/theme/theme1.xml" Id="R4099d5f81c8640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d96f8e30ef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ced61963e04b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6bc05d52745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077c8c00640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b16e8dc5947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5132838b24c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97d447119346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STATSAUTORISERT REVISOR HELENE SUNDELIN JOHANSEN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HELENE SUNDELIN JOHANSEN ble etablert [år] og holder til i Ytre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266 593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71 314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Setraveien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1914 Ytre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962 326 870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STATSAUTORISERT REVISOR HELENE SUNDELIN JOHANSEN</a:t>
            </a:r>
          </a:p>
        </p:txBody>
      </p:sp>
    </p:spTree>
  </p:cSld>
  <p:clrMapOvr>
    <a:masterClrMapping xmlns:a="http://schemas.openxmlformats.org/drawingml/2006/main"/>
  </p:clrMapOvr>
</p:sld>
</file>