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02c765ca1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0500fecb4462f"/>
  </p:sldMasterIdLst>
  <p:sldIdLst>
    <p:sldId xmlns:r="http://schemas.openxmlformats.org/officeDocument/2006/relationships" id="256" r:id="R7c28623f39684ad9"/>
    <p:sldId xmlns:r="http://schemas.openxmlformats.org/officeDocument/2006/relationships" id="257" r:id="R0290f958748d4806"/>
    <p:sldId xmlns:r="http://schemas.openxmlformats.org/officeDocument/2006/relationships" id="258" r:id="R1e2fb00741ac414a"/>
    <p:sldId xmlns:r="http://schemas.openxmlformats.org/officeDocument/2006/relationships" id="259" r:id="R71254bed88ab4d51"/>
    <p:sldId xmlns:r="http://schemas.openxmlformats.org/officeDocument/2006/relationships" id="260" r:id="Rdbc833f3640d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0500fecb4462f" /><Relationship Type="http://schemas.openxmlformats.org/officeDocument/2006/relationships/slide" Target="/ppt/slides/slide1.xml" Id="R7c28623f39684ad9" /><Relationship Type="http://schemas.openxmlformats.org/officeDocument/2006/relationships/slide" Target="/ppt/slides/slide2.xml" Id="R0290f958748d4806" /><Relationship Type="http://schemas.openxmlformats.org/officeDocument/2006/relationships/slide" Target="/ppt/slides/slide3.xml" Id="R1e2fb00741ac414a" /><Relationship Type="http://schemas.openxmlformats.org/officeDocument/2006/relationships/slide" Target="/ppt/slides/slide4.xml" Id="R71254bed88ab4d51" /><Relationship Type="http://schemas.openxmlformats.org/officeDocument/2006/relationships/slide" Target="/ppt/slides/slide5.xml" Id="Rdbc833f3640d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d23268718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166ed16040ff" /><Relationship Type="http://schemas.openxmlformats.org/officeDocument/2006/relationships/theme" Target="/ppt/slideMasters/theme/theme1.xml" Id="Rab3c3137166f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5166ed160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6f6a1b1f8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f023151c1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51b227c49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86024211e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304b1a12c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SALANGEN KOMMUNE ble etablert [år] og holder til i Sjøvegan.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9350 Sjøvegan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17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961 416 388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