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66c7766dd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c7c681fc3468c"/>
  </p:sldMasterIdLst>
  <p:sldIdLst>
    <p:sldId xmlns:r="http://schemas.openxmlformats.org/officeDocument/2006/relationships" id="256" r:id="R0be9d2102521413e"/>
    <p:sldId xmlns:r="http://schemas.openxmlformats.org/officeDocument/2006/relationships" id="257" r:id="Rfe91fafaf64b45f4"/>
    <p:sldId xmlns:r="http://schemas.openxmlformats.org/officeDocument/2006/relationships" id="258" r:id="Red79fd7b651e42f8"/>
    <p:sldId xmlns:r="http://schemas.openxmlformats.org/officeDocument/2006/relationships" id="259" r:id="Rc5959afa04224e00"/>
    <p:sldId xmlns:r="http://schemas.openxmlformats.org/officeDocument/2006/relationships" id="260" r:id="Rf072704f796c4721"/>
    <p:sldId xmlns:r="http://schemas.openxmlformats.org/officeDocument/2006/relationships" id="261" r:id="R7b3d689084be4418"/>
    <p:sldId xmlns:r="http://schemas.openxmlformats.org/officeDocument/2006/relationships" id="262" r:id="Re9577df90e94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c7c681fc3468c" /><Relationship Type="http://schemas.openxmlformats.org/officeDocument/2006/relationships/slide" Target="/ppt/slides/slide1.xml" Id="R0be9d2102521413e" /><Relationship Type="http://schemas.openxmlformats.org/officeDocument/2006/relationships/slide" Target="/ppt/slides/slide2.xml" Id="Rfe91fafaf64b45f4" /><Relationship Type="http://schemas.openxmlformats.org/officeDocument/2006/relationships/slide" Target="/ppt/slides/slide3.xml" Id="Red79fd7b651e42f8" /><Relationship Type="http://schemas.openxmlformats.org/officeDocument/2006/relationships/slide" Target="/ppt/slides/slide4.xml" Id="Rc5959afa04224e00" /><Relationship Type="http://schemas.openxmlformats.org/officeDocument/2006/relationships/slide" Target="/ppt/slides/slide5.xml" Id="Rf072704f796c4721" /><Relationship Type="http://schemas.openxmlformats.org/officeDocument/2006/relationships/slide" Target="/ppt/slides/slide6.xml" Id="R7b3d689084be4418" /><Relationship Type="http://schemas.openxmlformats.org/officeDocument/2006/relationships/slide" Target="/ppt/slides/slide7.xml" Id="Re9577df90e94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2fbbedc6c845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5763fe704d92" /><Relationship Type="http://schemas.openxmlformats.org/officeDocument/2006/relationships/theme" Target="/ppt/slideMasters/theme/theme1.xml" Id="R4a663a1f051e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05763fe704d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a157ca4a4e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54d0ad994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e0e6a737d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e2012b71d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2cdb4eb2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d35145d944f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7dfbb31b045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VALSET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−1 954 503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31 343 114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332 783 339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343 610 007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NORDBREKKEN  –  66,9 %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ARE NORDBREKKEN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 NORDBREKKEN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960 812 042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VALSET INVEST AS</a:t>
            </a:r>
          </a:p>
        </p:txBody>
      </p:sp>
    </p:spTree>
  </p:cSld>
  <p:clrMapOvr>
    <a:masterClrMapping xmlns:a="http://schemas.openxmlformats.org/drawingml/2006/main"/>
  </p:clrMapOvr>
</p:sld>
</file>