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e617ff406f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d483747d5b417a"/>
  </p:sldMasterIdLst>
  <p:sldIdLst>
    <p:sldId xmlns:r="http://schemas.openxmlformats.org/officeDocument/2006/relationships" id="256" r:id="R7e9262f3c1ea42b5"/>
    <p:sldId xmlns:r="http://schemas.openxmlformats.org/officeDocument/2006/relationships" id="257" r:id="Rb333740be91746e0"/>
    <p:sldId xmlns:r="http://schemas.openxmlformats.org/officeDocument/2006/relationships" id="258" r:id="Rb17054ba3d9c47e3"/>
    <p:sldId xmlns:r="http://schemas.openxmlformats.org/officeDocument/2006/relationships" id="259" r:id="R299dae939bec4a0d"/>
    <p:sldId xmlns:r="http://schemas.openxmlformats.org/officeDocument/2006/relationships" id="260" r:id="R2d9705918c784f23"/>
    <p:sldId xmlns:r="http://schemas.openxmlformats.org/officeDocument/2006/relationships" id="261" r:id="R3ae02e5d6ce84f76"/>
    <p:sldId xmlns:r="http://schemas.openxmlformats.org/officeDocument/2006/relationships" id="262" r:id="Rbfa150d1d013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483747d5b417a" /><Relationship Type="http://schemas.openxmlformats.org/officeDocument/2006/relationships/slide" Target="/ppt/slides/slide1.xml" Id="R7e9262f3c1ea42b5" /><Relationship Type="http://schemas.openxmlformats.org/officeDocument/2006/relationships/slide" Target="/ppt/slides/slide2.xml" Id="Rb333740be91746e0" /><Relationship Type="http://schemas.openxmlformats.org/officeDocument/2006/relationships/slide" Target="/ppt/slides/slide3.xml" Id="Rb17054ba3d9c47e3" /><Relationship Type="http://schemas.openxmlformats.org/officeDocument/2006/relationships/slide" Target="/ppt/slides/slide4.xml" Id="R299dae939bec4a0d" /><Relationship Type="http://schemas.openxmlformats.org/officeDocument/2006/relationships/slide" Target="/ppt/slides/slide5.xml" Id="R2d9705918c784f23" /><Relationship Type="http://schemas.openxmlformats.org/officeDocument/2006/relationships/slide" Target="/ppt/slides/slide6.xml" Id="R3ae02e5d6ce84f76" /><Relationship Type="http://schemas.openxmlformats.org/officeDocument/2006/relationships/slide" Target="/ppt/slides/slide7.xml" Id="Rbfa150d1d013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6596044b542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c84c5b78d4108" /><Relationship Type="http://schemas.openxmlformats.org/officeDocument/2006/relationships/theme" Target="/ppt/slideMasters/theme/theme1.xml" Id="R42187104b5fd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c84c5b78d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4329d779c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90dd05c8e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ce29adf5d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f925a1527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a9d0f0ee4c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5c705a2ef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1def53d6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FISKEINDUSTRI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FISKEINDUSTRI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32 664 579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34 930 470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 HOLDING AS  –  35,9 %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HENDEN  –  18,8 %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Kårvågveien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6532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per@henden-regn.no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960 740 025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FISKEINDUSTRI AS</a:t>
            </a:r>
          </a:p>
        </p:txBody>
      </p:sp>
    </p:spTree>
  </p:cSld>
  <p:clrMapOvr>
    <a:masterClrMapping xmlns:a="http://schemas.openxmlformats.org/drawingml/2006/main"/>
  </p:clrMapOvr>
</p:sld>
</file>