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eda92a6b0a41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cbea01eb8645e7"/>
  </p:sldMasterIdLst>
  <p:sldIdLst>
    <p:sldId xmlns:r="http://schemas.openxmlformats.org/officeDocument/2006/relationships" id="256" r:id="R371dfb66045545fe"/>
    <p:sldId xmlns:r="http://schemas.openxmlformats.org/officeDocument/2006/relationships" id="257" r:id="R992f5707d5a24c63"/>
    <p:sldId xmlns:r="http://schemas.openxmlformats.org/officeDocument/2006/relationships" id="258" r:id="R2d57ad1ff7b24a0a"/>
    <p:sldId xmlns:r="http://schemas.openxmlformats.org/officeDocument/2006/relationships" id="259" r:id="Re5a0ef37603643b0"/>
    <p:sldId xmlns:r="http://schemas.openxmlformats.org/officeDocument/2006/relationships" id="260" r:id="R0d2185de84974a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cbea01eb8645e7" /><Relationship Type="http://schemas.openxmlformats.org/officeDocument/2006/relationships/slide" Target="/ppt/slides/slide1.xml" Id="R371dfb66045545fe" /><Relationship Type="http://schemas.openxmlformats.org/officeDocument/2006/relationships/slide" Target="/ppt/slides/slide2.xml" Id="R992f5707d5a24c63" /><Relationship Type="http://schemas.openxmlformats.org/officeDocument/2006/relationships/slide" Target="/ppt/slides/slide3.xml" Id="R2d57ad1ff7b24a0a" /><Relationship Type="http://schemas.openxmlformats.org/officeDocument/2006/relationships/slide" Target="/ppt/slides/slide4.xml" Id="Re5a0ef37603643b0" /><Relationship Type="http://schemas.openxmlformats.org/officeDocument/2006/relationships/slide" Target="/ppt/slides/slide5.xml" Id="R0d2185de84974a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fefe06f05b49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9dda3cb995402e" /><Relationship Type="http://schemas.openxmlformats.org/officeDocument/2006/relationships/theme" Target="/ppt/slideMasters/theme/theme1.xml" Id="R3516f7cc8d124d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9dda3cb99540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5fa1d52fc74d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78a7888c9b44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78fc12b72d4b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1b5e3254e047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4d393ba54849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STIFTELSEN UNI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UNI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UNI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UNI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UNI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UNI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B7 Kontorsenter AS, Bogstadveien 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21 09 56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uni@stiftelsen-uni.no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www.stiftelsen-uni.no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960 690 249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UNI</a:t>
            </a:r>
          </a:p>
        </p:txBody>
      </p:sp>
    </p:spTree>
  </p:cSld>
  <p:clrMapOvr>
    <a:masterClrMapping xmlns:a="http://schemas.openxmlformats.org/drawingml/2006/main"/>
  </p:clrMapOvr>
</p:sld>
</file>