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99e4e392964a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945ad8f5644709"/>
  </p:sldMasterIdLst>
  <p:sldIdLst>
    <p:sldId xmlns:r="http://schemas.openxmlformats.org/officeDocument/2006/relationships" id="256" r:id="Rfd831c8d763e4640"/>
    <p:sldId xmlns:r="http://schemas.openxmlformats.org/officeDocument/2006/relationships" id="257" r:id="Rcb154922f5fb40f1"/>
    <p:sldId xmlns:r="http://schemas.openxmlformats.org/officeDocument/2006/relationships" id="258" r:id="R99971981f77040c9"/>
    <p:sldId xmlns:r="http://schemas.openxmlformats.org/officeDocument/2006/relationships" id="259" r:id="Ra9765cb167d44b0a"/>
    <p:sldId xmlns:r="http://schemas.openxmlformats.org/officeDocument/2006/relationships" id="260" r:id="R6aec4e99d5574aef"/>
    <p:sldId xmlns:r="http://schemas.openxmlformats.org/officeDocument/2006/relationships" id="261" r:id="Ra0ced536151c4d01"/>
    <p:sldId xmlns:r="http://schemas.openxmlformats.org/officeDocument/2006/relationships" id="262" r:id="R6504073ba63543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945ad8f5644709" /><Relationship Type="http://schemas.openxmlformats.org/officeDocument/2006/relationships/slide" Target="/ppt/slides/slide1.xml" Id="Rfd831c8d763e4640" /><Relationship Type="http://schemas.openxmlformats.org/officeDocument/2006/relationships/slide" Target="/ppt/slides/slide2.xml" Id="Rcb154922f5fb40f1" /><Relationship Type="http://schemas.openxmlformats.org/officeDocument/2006/relationships/slide" Target="/ppt/slides/slide3.xml" Id="R99971981f77040c9" /><Relationship Type="http://schemas.openxmlformats.org/officeDocument/2006/relationships/slide" Target="/ppt/slides/slide4.xml" Id="Ra9765cb167d44b0a" /><Relationship Type="http://schemas.openxmlformats.org/officeDocument/2006/relationships/slide" Target="/ppt/slides/slide5.xml" Id="R6aec4e99d5574aef" /><Relationship Type="http://schemas.openxmlformats.org/officeDocument/2006/relationships/slide" Target="/ppt/slides/slide6.xml" Id="Ra0ced536151c4d01" /><Relationship Type="http://schemas.openxmlformats.org/officeDocument/2006/relationships/slide" Target="/ppt/slides/slide7.xml" Id="R6504073ba63543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98191538b741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f18ff1ac54fce" /><Relationship Type="http://schemas.openxmlformats.org/officeDocument/2006/relationships/theme" Target="/ppt/slideMasters/theme/theme1.xml" Id="R66722b91c8b441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cf18ff1ac54f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44187a8844c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1e03bd68847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5f5982a5346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02cc962794c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ef4a1104e40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1a51553cd48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92128fb6441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HAGEN &amp; SØNN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HAGEN &amp; SØNN AS ble etablert [år] og holder til i Tuddal.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21 827 789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1 491 520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835 282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2 619 767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9 763 062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HAGEN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HAGEN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3697 Tuddal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02 40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960 672 739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&amp; SØNN AS</a:t>
            </a:r>
          </a:p>
        </p:txBody>
      </p:sp>
    </p:spTree>
  </p:cSld>
  <p:clrMapOvr>
    <a:masterClrMapping xmlns:a="http://schemas.openxmlformats.org/drawingml/2006/main"/>
  </p:clrMapOvr>
</p:sld>
</file>