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bd5779ef714f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422a7d592b45bf"/>
  </p:sldMasterIdLst>
  <p:sldIdLst>
    <p:sldId xmlns:r="http://schemas.openxmlformats.org/officeDocument/2006/relationships" id="256" r:id="R5434b851ee764072"/>
    <p:sldId xmlns:r="http://schemas.openxmlformats.org/officeDocument/2006/relationships" id="257" r:id="R14ab8105da864971"/>
    <p:sldId xmlns:r="http://schemas.openxmlformats.org/officeDocument/2006/relationships" id="258" r:id="R909e865eebf4427e"/>
    <p:sldId xmlns:r="http://schemas.openxmlformats.org/officeDocument/2006/relationships" id="259" r:id="R97c238dffbbc4bb3"/>
    <p:sldId xmlns:r="http://schemas.openxmlformats.org/officeDocument/2006/relationships" id="260" r:id="R3f6688be3c5f4b6d"/>
    <p:sldId xmlns:r="http://schemas.openxmlformats.org/officeDocument/2006/relationships" id="261" r:id="Reb8420ca872e4a5c"/>
    <p:sldId xmlns:r="http://schemas.openxmlformats.org/officeDocument/2006/relationships" id="262" r:id="Reb450102c8bf49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22a7d592b45bf" /><Relationship Type="http://schemas.openxmlformats.org/officeDocument/2006/relationships/slide" Target="/ppt/slides/slide1.xml" Id="R5434b851ee764072" /><Relationship Type="http://schemas.openxmlformats.org/officeDocument/2006/relationships/slide" Target="/ppt/slides/slide2.xml" Id="R14ab8105da864971" /><Relationship Type="http://schemas.openxmlformats.org/officeDocument/2006/relationships/slide" Target="/ppt/slides/slide3.xml" Id="R909e865eebf4427e" /><Relationship Type="http://schemas.openxmlformats.org/officeDocument/2006/relationships/slide" Target="/ppt/slides/slide4.xml" Id="R97c238dffbbc4bb3" /><Relationship Type="http://schemas.openxmlformats.org/officeDocument/2006/relationships/slide" Target="/ppt/slides/slide5.xml" Id="R3f6688be3c5f4b6d" /><Relationship Type="http://schemas.openxmlformats.org/officeDocument/2006/relationships/slide" Target="/ppt/slides/slide6.xml" Id="Reb8420ca872e4a5c" /><Relationship Type="http://schemas.openxmlformats.org/officeDocument/2006/relationships/slide" Target="/ppt/slides/slide7.xml" Id="Reb450102c8bf49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71536a3b742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4f79318574a77" /><Relationship Type="http://schemas.openxmlformats.org/officeDocument/2006/relationships/theme" Target="/ppt/slideMasters/theme/theme1.xml" Id="R23979da2cef34f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a4f79318574a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a5c5e58844d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45f94046d42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471bcd9e343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6ad73ec0f49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345c8402f48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761de4e8941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83d9197e8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HIS INVEST AS ble etablert [år] og holder til i His.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ANDERS ÅSMUND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4817 His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960 658 949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