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5dba2cc51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d85c0bfcd4b5a"/>
  </p:sldMasterIdLst>
  <p:sldIdLst>
    <p:sldId xmlns:r="http://schemas.openxmlformats.org/officeDocument/2006/relationships" id="256" r:id="Re7f9bdba457247f4"/>
    <p:sldId xmlns:r="http://schemas.openxmlformats.org/officeDocument/2006/relationships" id="257" r:id="Rdd13ba8eb2db4429"/>
    <p:sldId xmlns:r="http://schemas.openxmlformats.org/officeDocument/2006/relationships" id="258" r:id="R64025a06f7ec40df"/>
    <p:sldId xmlns:r="http://schemas.openxmlformats.org/officeDocument/2006/relationships" id="259" r:id="R3d70b75c7d61445a"/>
    <p:sldId xmlns:r="http://schemas.openxmlformats.org/officeDocument/2006/relationships" id="260" r:id="R5b66d149f7924ddf"/>
    <p:sldId xmlns:r="http://schemas.openxmlformats.org/officeDocument/2006/relationships" id="261" r:id="R8df8543f318149d2"/>
    <p:sldId xmlns:r="http://schemas.openxmlformats.org/officeDocument/2006/relationships" id="262" r:id="R91a111a6c302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d85c0bfcd4b5a" /><Relationship Type="http://schemas.openxmlformats.org/officeDocument/2006/relationships/slide" Target="/ppt/slides/slide1.xml" Id="Re7f9bdba457247f4" /><Relationship Type="http://schemas.openxmlformats.org/officeDocument/2006/relationships/slide" Target="/ppt/slides/slide2.xml" Id="Rdd13ba8eb2db4429" /><Relationship Type="http://schemas.openxmlformats.org/officeDocument/2006/relationships/slide" Target="/ppt/slides/slide3.xml" Id="R64025a06f7ec40df" /><Relationship Type="http://schemas.openxmlformats.org/officeDocument/2006/relationships/slide" Target="/ppt/slides/slide4.xml" Id="R3d70b75c7d61445a" /><Relationship Type="http://schemas.openxmlformats.org/officeDocument/2006/relationships/slide" Target="/ppt/slides/slide5.xml" Id="R5b66d149f7924ddf" /><Relationship Type="http://schemas.openxmlformats.org/officeDocument/2006/relationships/slide" Target="/ppt/slides/slide6.xml" Id="R8df8543f318149d2" /><Relationship Type="http://schemas.openxmlformats.org/officeDocument/2006/relationships/slide" Target="/ppt/slides/slide7.xml" Id="R91a111a6c302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03236cd1f48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ae57bb79f4a11" /><Relationship Type="http://schemas.openxmlformats.org/officeDocument/2006/relationships/theme" Target="/ppt/slideMasters/theme/theme1.xml" Id="R6a50de6a80bc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9ae57bb79f4a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025af01fc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24cd3a0e5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bff399566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f3b3c5e3a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79cd724e440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9cbb4373845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e022572bd45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