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5b0fe464a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6758ffbde4367"/>
  </p:sldMasterIdLst>
  <p:sldIdLst>
    <p:sldId xmlns:r="http://schemas.openxmlformats.org/officeDocument/2006/relationships" id="256" r:id="R6122bd0f510d41d2"/>
    <p:sldId xmlns:r="http://schemas.openxmlformats.org/officeDocument/2006/relationships" id="257" r:id="Rbdf2835416ba4b8e"/>
    <p:sldId xmlns:r="http://schemas.openxmlformats.org/officeDocument/2006/relationships" id="258" r:id="Rf4d830701e1a462d"/>
    <p:sldId xmlns:r="http://schemas.openxmlformats.org/officeDocument/2006/relationships" id="259" r:id="Rd3fdb96c53594001"/>
    <p:sldId xmlns:r="http://schemas.openxmlformats.org/officeDocument/2006/relationships" id="260" r:id="R6e11aa10f0994422"/>
    <p:sldId xmlns:r="http://schemas.openxmlformats.org/officeDocument/2006/relationships" id="261" r:id="R17880fc836ca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6758ffbde4367" /><Relationship Type="http://schemas.openxmlformats.org/officeDocument/2006/relationships/slide" Target="/ppt/slides/slide1.xml" Id="R6122bd0f510d41d2" /><Relationship Type="http://schemas.openxmlformats.org/officeDocument/2006/relationships/slide" Target="/ppt/slides/slide2.xml" Id="Rbdf2835416ba4b8e" /><Relationship Type="http://schemas.openxmlformats.org/officeDocument/2006/relationships/slide" Target="/ppt/slides/slide3.xml" Id="Rf4d830701e1a462d" /><Relationship Type="http://schemas.openxmlformats.org/officeDocument/2006/relationships/slide" Target="/ppt/slides/slide4.xml" Id="Rd3fdb96c53594001" /><Relationship Type="http://schemas.openxmlformats.org/officeDocument/2006/relationships/slide" Target="/ppt/slides/slide5.xml" Id="R6e11aa10f0994422" /><Relationship Type="http://schemas.openxmlformats.org/officeDocument/2006/relationships/slide" Target="/ppt/slides/slide6.xml" Id="R17880fc836ca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46328858b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55e6f7f244ad" /><Relationship Type="http://schemas.openxmlformats.org/officeDocument/2006/relationships/theme" Target="/ppt/slideMasters/theme/theme1.xml" Id="Raaf9e122fccf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f55e6f7f2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a27218a2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5b4711998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15df4fa5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e98ec27c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9c784685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8df691a67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