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66001ffd7f43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3ed89865b84a25"/>
  </p:sldMasterIdLst>
  <p:sldIdLst>
    <p:sldId xmlns:r="http://schemas.openxmlformats.org/officeDocument/2006/relationships" id="256" r:id="R4e424a67caee44c1"/>
    <p:sldId xmlns:r="http://schemas.openxmlformats.org/officeDocument/2006/relationships" id="257" r:id="R6937b5e3de8f4e55"/>
    <p:sldId xmlns:r="http://schemas.openxmlformats.org/officeDocument/2006/relationships" id="258" r:id="Rcf080c5c4d0b4a65"/>
    <p:sldId xmlns:r="http://schemas.openxmlformats.org/officeDocument/2006/relationships" id="259" r:id="Rf44c1f0c8ca24d21"/>
    <p:sldId xmlns:r="http://schemas.openxmlformats.org/officeDocument/2006/relationships" id="260" r:id="Rc811cc571ad44c10"/>
    <p:sldId xmlns:r="http://schemas.openxmlformats.org/officeDocument/2006/relationships" id="261" r:id="Ra5de4d70ce72425e"/>
    <p:sldId xmlns:r="http://schemas.openxmlformats.org/officeDocument/2006/relationships" id="262" r:id="R2b0210368d9346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3ed89865b84a25" /><Relationship Type="http://schemas.openxmlformats.org/officeDocument/2006/relationships/slide" Target="/ppt/slides/slide1.xml" Id="R4e424a67caee44c1" /><Relationship Type="http://schemas.openxmlformats.org/officeDocument/2006/relationships/slide" Target="/ppt/slides/slide2.xml" Id="R6937b5e3de8f4e55" /><Relationship Type="http://schemas.openxmlformats.org/officeDocument/2006/relationships/slide" Target="/ppt/slides/slide3.xml" Id="Rcf080c5c4d0b4a65" /><Relationship Type="http://schemas.openxmlformats.org/officeDocument/2006/relationships/slide" Target="/ppt/slides/slide4.xml" Id="Rf44c1f0c8ca24d21" /><Relationship Type="http://schemas.openxmlformats.org/officeDocument/2006/relationships/slide" Target="/ppt/slides/slide5.xml" Id="Rc811cc571ad44c10" /><Relationship Type="http://schemas.openxmlformats.org/officeDocument/2006/relationships/slide" Target="/ppt/slides/slide6.xml" Id="Ra5de4d70ce72425e" /><Relationship Type="http://schemas.openxmlformats.org/officeDocument/2006/relationships/slide" Target="/ppt/slides/slide7.xml" Id="R2b0210368d9346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a4bc0df97e4f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1c457020b44eb" /><Relationship Type="http://schemas.openxmlformats.org/officeDocument/2006/relationships/theme" Target="/ppt/slideMasters/theme/theme1.xml" Id="R69b45bc0d6274a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c1c457020b44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95a6a197245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6c9cad72042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d3ab8682547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074d858fb49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606dffd7e4f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f917bc1644c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87d1551d947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ALTIPLUSS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ALTIPLUSS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ALTIPLUSS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ALTIPLUSS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ALTIPLUSS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ALTIPLUSS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5 818 686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1 114 171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882 846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1 536 859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2 649 493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ALTIPLUSS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ARNE KRISTIANSEN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TORBJØRNSEN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ALTIPLUSS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9405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06 10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post@altipluss.no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960 595 459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ALTIPLUSS AS</a:t>
            </a:r>
          </a:p>
        </p:txBody>
      </p:sp>
    </p:spTree>
  </p:cSld>
  <p:clrMapOvr>
    <a:masterClrMapping xmlns:a="http://schemas.openxmlformats.org/drawingml/2006/main"/>
  </p:clrMapOvr>
</p:sld>
</file>