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2985019ef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8c7e16f8b4faf"/>
  </p:sldMasterIdLst>
  <p:sldIdLst>
    <p:sldId xmlns:r="http://schemas.openxmlformats.org/officeDocument/2006/relationships" id="256" r:id="R00407015541f4ede"/>
    <p:sldId xmlns:r="http://schemas.openxmlformats.org/officeDocument/2006/relationships" id="257" r:id="Rfc6a8acc66bf4a89"/>
    <p:sldId xmlns:r="http://schemas.openxmlformats.org/officeDocument/2006/relationships" id="258" r:id="Rd958b7cb52b84c64"/>
    <p:sldId xmlns:r="http://schemas.openxmlformats.org/officeDocument/2006/relationships" id="259" r:id="Rf8135d82846f4aa7"/>
    <p:sldId xmlns:r="http://schemas.openxmlformats.org/officeDocument/2006/relationships" id="260" r:id="R5a2cd94f5cca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8c7e16f8b4faf" /><Relationship Type="http://schemas.openxmlformats.org/officeDocument/2006/relationships/slide" Target="/ppt/slides/slide1.xml" Id="R00407015541f4ede" /><Relationship Type="http://schemas.openxmlformats.org/officeDocument/2006/relationships/slide" Target="/ppt/slides/slide2.xml" Id="Rfc6a8acc66bf4a89" /><Relationship Type="http://schemas.openxmlformats.org/officeDocument/2006/relationships/slide" Target="/ppt/slides/slide3.xml" Id="Rd958b7cb52b84c64" /><Relationship Type="http://schemas.openxmlformats.org/officeDocument/2006/relationships/slide" Target="/ppt/slides/slide4.xml" Id="Rf8135d82846f4aa7" /><Relationship Type="http://schemas.openxmlformats.org/officeDocument/2006/relationships/slide" Target="/ppt/slides/slide5.xml" Id="R5a2cd94f5cca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3c143779a4f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5d451c6bd434d" /><Relationship Type="http://schemas.openxmlformats.org/officeDocument/2006/relationships/theme" Target="/ppt/slideMasters/theme/theme1.xml" Id="R5fc9e99db1944c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5d451c6bd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59e8b100f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8a5f106e6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dd5540355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eb18f590f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062c2753d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HERAD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51 94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960 510 542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