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6b5a6b7f9546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832d7cd6664fdc"/>
  </p:sldMasterIdLst>
  <p:sldIdLst>
    <p:sldId xmlns:r="http://schemas.openxmlformats.org/officeDocument/2006/relationships" id="256" r:id="Rb7c40759b3524877"/>
    <p:sldId xmlns:r="http://schemas.openxmlformats.org/officeDocument/2006/relationships" id="257" r:id="R36b9ef68c4e1443b"/>
    <p:sldId xmlns:r="http://schemas.openxmlformats.org/officeDocument/2006/relationships" id="258" r:id="R746a12a0b6864426"/>
    <p:sldId xmlns:r="http://schemas.openxmlformats.org/officeDocument/2006/relationships" id="259" r:id="Rcb738dd627864b19"/>
    <p:sldId xmlns:r="http://schemas.openxmlformats.org/officeDocument/2006/relationships" id="260" r:id="Rc1a6442f34364580"/>
    <p:sldId xmlns:r="http://schemas.openxmlformats.org/officeDocument/2006/relationships" id="261" r:id="Ra64aef1a7c474e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832d7cd6664fdc" /><Relationship Type="http://schemas.openxmlformats.org/officeDocument/2006/relationships/slide" Target="/ppt/slides/slide1.xml" Id="Rb7c40759b3524877" /><Relationship Type="http://schemas.openxmlformats.org/officeDocument/2006/relationships/slide" Target="/ppt/slides/slide2.xml" Id="R36b9ef68c4e1443b" /><Relationship Type="http://schemas.openxmlformats.org/officeDocument/2006/relationships/slide" Target="/ppt/slides/slide3.xml" Id="R746a12a0b6864426" /><Relationship Type="http://schemas.openxmlformats.org/officeDocument/2006/relationships/slide" Target="/ppt/slides/slide4.xml" Id="Rcb738dd627864b19" /><Relationship Type="http://schemas.openxmlformats.org/officeDocument/2006/relationships/slide" Target="/ppt/slides/slide5.xml" Id="Rc1a6442f34364580" /><Relationship Type="http://schemas.openxmlformats.org/officeDocument/2006/relationships/slide" Target="/ppt/slides/slide6.xml" Id="Ra64aef1a7c474e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fe5a2712c4f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feec8b9a44859" /><Relationship Type="http://schemas.openxmlformats.org/officeDocument/2006/relationships/theme" Target="/ppt/slideMasters/theme/theme1.xml" Id="R60fe3f9f95824c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afeec8b9a448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13d7c4cf2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ad27d96fd46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761b44d4643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efc90b8834e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fe9937a9e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f5215e67b48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