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677c5a738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1aabe0f68d4501"/>
  </p:sldMasterIdLst>
  <p:sldIdLst>
    <p:sldId xmlns:r="http://schemas.openxmlformats.org/officeDocument/2006/relationships" id="256" r:id="Ra48bffaad07d49d6"/>
    <p:sldId xmlns:r="http://schemas.openxmlformats.org/officeDocument/2006/relationships" id="257" r:id="R2b4898448e7243b1"/>
    <p:sldId xmlns:r="http://schemas.openxmlformats.org/officeDocument/2006/relationships" id="258" r:id="Rc8c3bd1093ea4f00"/>
    <p:sldId xmlns:r="http://schemas.openxmlformats.org/officeDocument/2006/relationships" id="259" r:id="R380543a1342742c3"/>
    <p:sldId xmlns:r="http://schemas.openxmlformats.org/officeDocument/2006/relationships" id="260" r:id="Re9c75221d1974e9d"/>
    <p:sldId xmlns:r="http://schemas.openxmlformats.org/officeDocument/2006/relationships" id="261" r:id="Rd2bf1d9043204468"/>
    <p:sldId xmlns:r="http://schemas.openxmlformats.org/officeDocument/2006/relationships" id="262" r:id="Rb4e41acbea5c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aabe0f68d4501" /><Relationship Type="http://schemas.openxmlformats.org/officeDocument/2006/relationships/slide" Target="/ppt/slides/slide1.xml" Id="Ra48bffaad07d49d6" /><Relationship Type="http://schemas.openxmlformats.org/officeDocument/2006/relationships/slide" Target="/ppt/slides/slide2.xml" Id="R2b4898448e7243b1" /><Relationship Type="http://schemas.openxmlformats.org/officeDocument/2006/relationships/slide" Target="/ppt/slides/slide3.xml" Id="Rc8c3bd1093ea4f00" /><Relationship Type="http://schemas.openxmlformats.org/officeDocument/2006/relationships/slide" Target="/ppt/slides/slide4.xml" Id="R380543a1342742c3" /><Relationship Type="http://schemas.openxmlformats.org/officeDocument/2006/relationships/slide" Target="/ppt/slides/slide5.xml" Id="Re9c75221d1974e9d" /><Relationship Type="http://schemas.openxmlformats.org/officeDocument/2006/relationships/slide" Target="/ppt/slides/slide6.xml" Id="Rd2bf1d9043204468" /><Relationship Type="http://schemas.openxmlformats.org/officeDocument/2006/relationships/slide" Target="/ppt/slides/slide7.xml" Id="Rb4e41acbea5c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e4bf5f484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441acad3a452e" /><Relationship Type="http://schemas.openxmlformats.org/officeDocument/2006/relationships/theme" Target="/ppt/slideMasters/theme/theme1.xml" Id="R9fb3b7f85a52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8441acad3a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f69341da9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8c8e289a4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a4658aaad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6bb6ae1a40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352244230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32b378f33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75fd51bf3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