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7feaa5ca5e46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f01b2c4cf84b24"/>
  </p:sldMasterIdLst>
  <p:sldIdLst>
    <p:sldId xmlns:r="http://schemas.openxmlformats.org/officeDocument/2006/relationships" id="256" r:id="R499eadaf15ff411f"/>
    <p:sldId xmlns:r="http://schemas.openxmlformats.org/officeDocument/2006/relationships" id="257" r:id="R6ab1e93f5df8410d"/>
    <p:sldId xmlns:r="http://schemas.openxmlformats.org/officeDocument/2006/relationships" id="258" r:id="R3b053453612a4106"/>
    <p:sldId xmlns:r="http://schemas.openxmlformats.org/officeDocument/2006/relationships" id="259" r:id="Rb217a612105c4111"/>
    <p:sldId xmlns:r="http://schemas.openxmlformats.org/officeDocument/2006/relationships" id="260" r:id="Re146e5d8f6194675"/>
    <p:sldId xmlns:r="http://schemas.openxmlformats.org/officeDocument/2006/relationships" id="261" r:id="R1229f0a6d25f40c8"/>
    <p:sldId xmlns:r="http://schemas.openxmlformats.org/officeDocument/2006/relationships" id="262" r:id="R519c4c0e8a8b42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01b2c4cf84b24" /><Relationship Type="http://schemas.openxmlformats.org/officeDocument/2006/relationships/slide" Target="/ppt/slides/slide1.xml" Id="R499eadaf15ff411f" /><Relationship Type="http://schemas.openxmlformats.org/officeDocument/2006/relationships/slide" Target="/ppt/slides/slide2.xml" Id="R6ab1e93f5df8410d" /><Relationship Type="http://schemas.openxmlformats.org/officeDocument/2006/relationships/slide" Target="/ppt/slides/slide3.xml" Id="R3b053453612a4106" /><Relationship Type="http://schemas.openxmlformats.org/officeDocument/2006/relationships/slide" Target="/ppt/slides/slide4.xml" Id="Rb217a612105c4111" /><Relationship Type="http://schemas.openxmlformats.org/officeDocument/2006/relationships/slide" Target="/ppt/slides/slide5.xml" Id="Re146e5d8f6194675" /><Relationship Type="http://schemas.openxmlformats.org/officeDocument/2006/relationships/slide" Target="/ppt/slides/slide6.xml" Id="R1229f0a6d25f40c8" /><Relationship Type="http://schemas.openxmlformats.org/officeDocument/2006/relationships/slide" Target="/ppt/slides/slide7.xml" Id="R519c4c0e8a8b42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0acf1a4ab43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0d0f38a6e4153" /><Relationship Type="http://schemas.openxmlformats.org/officeDocument/2006/relationships/theme" Target="/ppt/slideMasters/theme/theme1.xml" Id="R25f3c223bcf744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e0d0f38a6e41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3aa6f53fb4e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562daa4e944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71a79a28043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e7df748a14a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0c6ac34cd4d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62b4fd6d848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92915dbfe42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21 796 800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7 863 057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6 583 401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16 446 962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MICHELSEN PER MARTIN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SKREIFJORD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TØNNESEN KJELL SYVER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DANIEL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38 38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revisor@vekst-revisjon.no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960 132 734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