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59929c686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51a3512c14a86"/>
  </p:sldMasterIdLst>
  <p:sldIdLst>
    <p:sldId xmlns:r="http://schemas.openxmlformats.org/officeDocument/2006/relationships" id="256" r:id="Rf6f9bb40c96c4ba5"/>
    <p:sldId xmlns:r="http://schemas.openxmlformats.org/officeDocument/2006/relationships" id="257" r:id="Ra921f5f236f14dad"/>
    <p:sldId xmlns:r="http://schemas.openxmlformats.org/officeDocument/2006/relationships" id="258" r:id="R0d73f2b426d54342"/>
    <p:sldId xmlns:r="http://schemas.openxmlformats.org/officeDocument/2006/relationships" id="259" r:id="R7c56e5605e1647fa"/>
    <p:sldId xmlns:r="http://schemas.openxmlformats.org/officeDocument/2006/relationships" id="260" r:id="Rd0dc8839f1634b57"/>
    <p:sldId xmlns:r="http://schemas.openxmlformats.org/officeDocument/2006/relationships" id="261" r:id="Rf676bcf2de20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51a3512c14a86" /><Relationship Type="http://schemas.openxmlformats.org/officeDocument/2006/relationships/slide" Target="/ppt/slides/slide1.xml" Id="Rf6f9bb40c96c4ba5" /><Relationship Type="http://schemas.openxmlformats.org/officeDocument/2006/relationships/slide" Target="/ppt/slides/slide2.xml" Id="Ra921f5f236f14dad" /><Relationship Type="http://schemas.openxmlformats.org/officeDocument/2006/relationships/slide" Target="/ppt/slides/slide3.xml" Id="R0d73f2b426d54342" /><Relationship Type="http://schemas.openxmlformats.org/officeDocument/2006/relationships/slide" Target="/ppt/slides/slide4.xml" Id="R7c56e5605e1647fa" /><Relationship Type="http://schemas.openxmlformats.org/officeDocument/2006/relationships/slide" Target="/ppt/slides/slide5.xml" Id="Rd0dc8839f1634b57" /><Relationship Type="http://schemas.openxmlformats.org/officeDocument/2006/relationships/slide" Target="/ppt/slides/slide6.xml" Id="Rf676bcf2de20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3fe1487be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f88086a5a4079" /><Relationship Type="http://schemas.openxmlformats.org/officeDocument/2006/relationships/theme" Target="/ppt/slideMasters/theme/theme1.xml" Id="Rd22e2f8256d2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f88086a5a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61ffd03bd46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71e16792b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8bf1e869d49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05bc7a1fe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49681ffb24c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dca5175ee43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38 38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revisor@vekst-revisjon.no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960 132 734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REVISJON AS</a:t>
            </a:r>
          </a:p>
        </p:txBody>
      </p:sp>
    </p:spTree>
  </p:cSld>
  <p:clrMapOvr>
    <a:masterClrMapping xmlns:a="http://schemas.openxmlformats.org/drawingml/2006/main"/>
  </p:clrMapOvr>
</p:sld>
</file>