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cb9b060e8844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73897b7c8a41da"/>
  </p:sldMasterIdLst>
  <p:sldIdLst>
    <p:sldId xmlns:r="http://schemas.openxmlformats.org/officeDocument/2006/relationships" id="256" r:id="Re414b39801924dcb"/>
    <p:sldId xmlns:r="http://schemas.openxmlformats.org/officeDocument/2006/relationships" id="257" r:id="R93a16d2e90e3460d"/>
    <p:sldId xmlns:r="http://schemas.openxmlformats.org/officeDocument/2006/relationships" id="258" r:id="Rc5a8136a61c14033"/>
    <p:sldId xmlns:r="http://schemas.openxmlformats.org/officeDocument/2006/relationships" id="259" r:id="R3511aca58ac44ebf"/>
    <p:sldId xmlns:r="http://schemas.openxmlformats.org/officeDocument/2006/relationships" id="260" r:id="R4a31cd1ef26b4189"/>
    <p:sldId xmlns:r="http://schemas.openxmlformats.org/officeDocument/2006/relationships" id="261" r:id="Rfbd223d5bbb841fb"/>
    <p:sldId xmlns:r="http://schemas.openxmlformats.org/officeDocument/2006/relationships" id="262" r:id="Rad9b1f8a1ee74d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73897b7c8a41da" /><Relationship Type="http://schemas.openxmlformats.org/officeDocument/2006/relationships/slide" Target="/ppt/slides/slide1.xml" Id="Re414b39801924dcb" /><Relationship Type="http://schemas.openxmlformats.org/officeDocument/2006/relationships/slide" Target="/ppt/slides/slide2.xml" Id="R93a16d2e90e3460d" /><Relationship Type="http://schemas.openxmlformats.org/officeDocument/2006/relationships/slide" Target="/ppt/slides/slide3.xml" Id="Rc5a8136a61c14033" /><Relationship Type="http://schemas.openxmlformats.org/officeDocument/2006/relationships/slide" Target="/ppt/slides/slide4.xml" Id="R3511aca58ac44ebf" /><Relationship Type="http://schemas.openxmlformats.org/officeDocument/2006/relationships/slide" Target="/ppt/slides/slide5.xml" Id="R4a31cd1ef26b4189" /><Relationship Type="http://schemas.openxmlformats.org/officeDocument/2006/relationships/slide" Target="/ppt/slides/slide6.xml" Id="Rfbd223d5bbb841fb" /><Relationship Type="http://schemas.openxmlformats.org/officeDocument/2006/relationships/slide" Target="/ppt/slides/slide7.xml" Id="Rad9b1f8a1ee74d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e12bb0695a44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465d37e2e43d2" /><Relationship Type="http://schemas.openxmlformats.org/officeDocument/2006/relationships/theme" Target="/ppt/slideMasters/theme/theme1.xml" Id="R39d956550f0d42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8465d37e2e43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35561520c41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99183ff364c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e4be73a2742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19c4428e948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391bf24bc41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0a5fb93dd46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c43a294b54c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GEMINI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GEMINI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GEMINI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GEMINI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GEMINI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GEMINI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−259 391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−82 992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5 310 735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5 507 706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GEMINI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BJØRNAR FRUGAARD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GEMINI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Kullerød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3241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47 06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gemini@gemini.as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959 753 431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GEMINI AS</a:t>
            </a:r>
          </a:p>
        </p:txBody>
      </p:sp>
    </p:spTree>
  </p:cSld>
  <p:clrMapOvr>
    <a:masterClrMapping xmlns:a="http://schemas.openxmlformats.org/drawingml/2006/main"/>
  </p:clrMapOvr>
</p:sld>
</file>