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57e147069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25f28f156467d"/>
  </p:sldMasterIdLst>
  <p:sldIdLst>
    <p:sldId xmlns:r="http://schemas.openxmlformats.org/officeDocument/2006/relationships" id="256" r:id="R7e70ed6a6e8d4082"/>
    <p:sldId xmlns:r="http://schemas.openxmlformats.org/officeDocument/2006/relationships" id="257" r:id="R0b6dbd1c7e2c4727"/>
    <p:sldId xmlns:r="http://schemas.openxmlformats.org/officeDocument/2006/relationships" id="258" r:id="R43532c9014d5491e"/>
    <p:sldId xmlns:r="http://schemas.openxmlformats.org/officeDocument/2006/relationships" id="259" r:id="R2fa0f8a3876048f1"/>
    <p:sldId xmlns:r="http://schemas.openxmlformats.org/officeDocument/2006/relationships" id="260" r:id="Rb7c6915cdadc4b68"/>
    <p:sldId xmlns:r="http://schemas.openxmlformats.org/officeDocument/2006/relationships" id="261" r:id="R760447f98df14f63"/>
    <p:sldId xmlns:r="http://schemas.openxmlformats.org/officeDocument/2006/relationships" id="262" r:id="R6d7c84ae18d2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25f28f156467d" /><Relationship Type="http://schemas.openxmlformats.org/officeDocument/2006/relationships/slide" Target="/ppt/slides/slide1.xml" Id="R7e70ed6a6e8d4082" /><Relationship Type="http://schemas.openxmlformats.org/officeDocument/2006/relationships/slide" Target="/ppt/slides/slide2.xml" Id="R0b6dbd1c7e2c4727" /><Relationship Type="http://schemas.openxmlformats.org/officeDocument/2006/relationships/slide" Target="/ppt/slides/slide3.xml" Id="R43532c9014d5491e" /><Relationship Type="http://schemas.openxmlformats.org/officeDocument/2006/relationships/slide" Target="/ppt/slides/slide4.xml" Id="R2fa0f8a3876048f1" /><Relationship Type="http://schemas.openxmlformats.org/officeDocument/2006/relationships/slide" Target="/ppt/slides/slide5.xml" Id="Rb7c6915cdadc4b68" /><Relationship Type="http://schemas.openxmlformats.org/officeDocument/2006/relationships/slide" Target="/ppt/slides/slide6.xml" Id="R760447f98df14f63" /><Relationship Type="http://schemas.openxmlformats.org/officeDocument/2006/relationships/slide" Target="/ppt/slides/slide7.xml" Id="R6d7c84ae18d2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69d15ef32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728a64d7472f" /><Relationship Type="http://schemas.openxmlformats.org/officeDocument/2006/relationships/theme" Target="/ppt/slideMasters/theme/theme1.xml" Id="R0adc425f107b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7728a64d7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74c44768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79f39419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a87ea4b3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6e1899a14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2eed54d4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65129f92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7939f38b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