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577eae738f4e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9906375df342f0"/>
  </p:sldMasterIdLst>
  <p:sldIdLst>
    <p:sldId xmlns:r="http://schemas.openxmlformats.org/officeDocument/2006/relationships" id="256" r:id="Rd69c12d94d8e4c27"/>
    <p:sldId xmlns:r="http://schemas.openxmlformats.org/officeDocument/2006/relationships" id="257" r:id="R53221c2eeef44031"/>
    <p:sldId xmlns:r="http://schemas.openxmlformats.org/officeDocument/2006/relationships" id="258" r:id="R6fc9511fb3a946ab"/>
    <p:sldId xmlns:r="http://schemas.openxmlformats.org/officeDocument/2006/relationships" id="259" r:id="Rafc82861786f43d3"/>
    <p:sldId xmlns:r="http://schemas.openxmlformats.org/officeDocument/2006/relationships" id="260" r:id="R784864168dfa4227"/>
    <p:sldId xmlns:r="http://schemas.openxmlformats.org/officeDocument/2006/relationships" id="261" r:id="R122aea66b3c04724"/>
    <p:sldId xmlns:r="http://schemas.openxmlformats.org/officeDocument/2006/relationships" id="262" r:id="R224a31295c7442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9906375df342f0" /><Relationship Type="http://schemas.openxmlformats.org/officeDocument/2006/relationships/slide" Target="/ppt/slides/slide1.xml" Id="Rd69c12d94d8e4c27" /><Relationship Type="http://schemas.openxmlformats.org/officeDocument/2006/relationships/slide" Target="/ppt/slides/slide2.xml" Id="R53221c2eeef44031" /><Relationship Type="http://schemas.openxmlformats.org/officeDocument/2006/relationships/slide" Target="/ppt/slides/slide3.xml" Id="R6fc9511fb3a946ab" /><Relationship Type="http://schemas.openxmlformats.org/officeDocument/2006/relationships/slide" Target="/ppt/slides/slide4.xml" Id="Rafc82861786f43d3" /><Relationship Type="http://schemas.openxmlformats.org/officeDocument/2006/relationships/slide" Target="/ppt/slides/slide5.xml" Id="R784864168dfa4227" /><Relationship Type="http://schemas.openxmlformats.org/officeDocument/2006/relationships/slide" Target="/ppt/slides/slide6.xml" Id="R122aea66b3c04724" /><Relationship Type="http://schemas.openxmlformats.org/officeDocument/2006/relationships/slide" Target="/ppt/slides/slide7.xml" Id="R224a31295c7442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825e6160f649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63a37507bc477f" /><Relationship Type="http://schemas.openxmlformats.org/officeDocument/2006/relationships/theme" Target="/ppt/slideMasters/theme/theme1.xml" Id="R9ac3c26c042e40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63a37507bc47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9241a88de543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37a2225ee247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8fb05dd09493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ad01fd957b48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1c21290c0c491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8e975fd2ce4e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a4fa7e06ec4e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SANDNES SHIPPING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SANDNES SHIPPING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707 731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453 184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3 116 308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16 181 123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17 768 763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SIGURD SKADSHEIM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SHIPPING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Austråttbråtet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4306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51629999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959 620 148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SHIPPING AS</a:t>
            </a:r>
          </a:p>
        </p:txBody>
      </p:sp>
    </p:spTree>
  </p:cSld>
  <p:clrMapOvr>
    <a:masterClrMapping xmlns:a="http://schemas.openxmlformats.org/drawingml/2006/main"/>
  </p:clrMapOvr>
</p:sld>
</file>