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d139c272354d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cbb91875ab44bb"/>
  </p:sldMasterIdLst>
  <p:sldIdLst>
    <p:sldId xmlns:r="http://schemas.openxmlformats.org/officeDocument/2006/relationships" id="256" r:id="Rba2edb683acb4efb"/>
    <p:sldId xmlns:r="http://schemas.openxmlformats.org/officeDocument/2006/relationships" id="257" r:id="Re214e281a1ae4c08"/>
    <p:sldId xmlns:r="http://schemas.openxmlformats.org/officeDocument/2006/relationships" id="258" r:id="R744f5f7c7d7e4c48"/>
    <p:sldId xmlns:r="http://schemas.openxmlformats.org/officeDocument/2006/relationships" id="259" r:id="R654b4c725c0c4d31"/>
    <p:sldId xmlns:r="http://schemas.openxmlformats.org/officeDocument/2006/relationships" id="260" r:id="R9f88b14606ea4358"/>
    <p:sldId xmlns:r="http://schemas.openxmlformats.org/officeDocument/2006/relationships" id="261" r:id="Rdde2d38de25d48dc"/>
    <p:sldId xmlns:r="http://schemas.openxmlformats.org/officeDocument/2006/relationships" id="262" r:id="R78af1256e57342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cbb91875ab44bb" /><Relationship Type="http://schemas.openxmlformats.org/officeDocument/2006/relationships/slide" Target="/ppt/slides/slide1.xml" Id="Rba2edb683acb4efb" /><Relationship Type="http://schemas.openxmlformats.org/officeDocument/2006/relationships/slide" Target="/ppt/slides/slide2.xml" Id="Re214e281a1ae4c08" /><Relationship Type="http://schemas.openxmlformats.org/officeDocument/2006/relationships/slide" Target="/ppt/slides/slide3.xml" Id="R744f5f7c7d7e4c48" /><Relationship Type="http://schemas.openxmlformats.org/officeDocument/2006/relationships/slide" Target="/ppt/slides/slide4.xml" Id="R654b4c725c0c4d31" /><Relationship Type="http://schemas.openxmlformats.org/officeDocument/2006/relationships/slide" Target="/ppt/slides/slide5.xml" Id="R9f88b14606ea4358" /><Relationship Type="http://schemas.openxmlformats.org/officeDocument/2006/relationships/slide" Target="/ppt/slides/slide6.xml" Id="Rdde2d38de25d48dc" /><Relationship Type="http://schemas.openxmlformats.org/officeDocument/2006/relationships/slide" Target="/ppt/slides/slide7.xml" Id="R78af1256e57342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b59076006b41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e8d029c9a4d65" /><Relationship Type="http://schemas.openxmlformats.org/officeDocument/2006/relationships/theme" Target="/ppt/slideMasters/theme/theme1.xml" Id="R0249005bfd1b48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2e8d029c9a4d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e457e109c47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74d396e4641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3a1937c8645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dcbcaa2f842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9366605c841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de0415a6540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59bcb0bf04e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PROJECT COMPETENCE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PROJECT COMPETENCE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3 944 178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1 351 239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1 170 278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4 924 332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5 663 322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HARRINGTON CLIVE ROBERT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HARRINGTON ANNE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Fossbergjordet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08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post@projectcompetence.no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959 583 153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