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d87f2686ed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e4fd876cb4ecc"/>
  </p:sldMasterIdLst>
  <p:sldIdLst>
    <p:sldId xmlns:r="http://schemas.openxmlformats.org/officeDocument/2006/relationships" id="256" r:id="Rcc6a972a4d14407a"/>
    <p:sldId xmlns:r="http://schemas.openxmlformats.org/officeDocument/2006/relationships" id="257" r:id="R98f718fa9061474d"/>
    <p:sldId xmlns:r="http://schemas.openxmlformats.org/officeDocument/2006/relationships" id="258" r:id="Rd1222b7152df47f8"/>
    <p:sldId xmlns:r="http://schemas.openxmlformats.org/officeDocument/2006/relationships" id="259" r:id="R919a17ad643b484e"/>
    <p:sldId xmlns:r="http://schemas.openxmlformats.org/officeDocument/2006/relationships" id="260" r:id="Rf4ee0806c47843f8"/>
    <p:sldId xmlns:r="http://schemas.openxmlformats.org/officeDocument/2006/relationships" id="261" r:id="R1107e67af14e42bc"/>
    <p:sldId xmlns:r="http://schemas.openxmlformats.org/officeDocument/2006/relationships" id="262" r:id="Ra7dff81248504c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e4fd876cb4ecc" /><Relationship Type="http://schemas.openxmlformats.org/officeDocument/2006/relationships/slide" Target="/ppt/slides/slide1.xml" Id="Rcc6a972a4d14407a" /><Relationship Type="http://schemas.openxmlformats.org/officeDocument/2006/relationships/slide" Target="/ppt/slides/slide2.xml" Id="R98f718fa9061474d" /><Relationship Type="http://schemas.openxmlformats.org/officeDocument/2006/relationships/slide" Target="/ppt/slides/slide3.xml" Id="Rd1222b7152df47f8" /><Relationship Type="http://schemas.openxmlformats.org/officeDocument/2006/relationships/slide" Target="/ppt/slides/slide4.xml" Id="R919a17ad643b484e" /><Relationship Type="http://schemas.openxmlformats.org/officeDocument/2006/relationships/slide" Target="/ppt/slides/slide5.xml" Id="Rf4ee0806c47843f8" /><Relationship Type="http://schemas.openxmlformats.org/officeDocument/2006/relationships/slide" Target="/ppt/slides/slide6.xml" Id="R1107e67af14e42bc" /><Relationship Type="http://schemas.openxmlformats.org/officeDocument/2006/relationships/slide" Target="/ppt/slides/slide7.xml" Id="Ra7dff81248504c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ab0905a22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296af8552428c" /><Relationship Type="http://schemas.openxmlformats.org/officeDocument/2006/relationships/theme" Target="/ppt/slideMasters/theme/theme1.xml" Id="R06fe646aa1664d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a296af8552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ab5df34744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a0df88684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8b165778b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bede2dc99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0635a3d7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558827e3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db9ca59245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31 267 838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175 088 018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219 813 404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SKARSTEIN FREDERIK W L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JUX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frederik@fres.as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www.fossenutvikling.no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959 551 979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FRES AS</a:t>
            </a:r>
          </a:p>
        </p:txBody>
      </p:sp>
    </p:spTree>
  </p:cSld>
  <p:clrMapOvr>
    <a:masterClrMapping xmlns:a="http://schemas.openxmlformats.org/drawingml/2006/main"/>
  </p:clrMapOvr>
</p:sld>
</file>