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3b09e3b0df45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f0215f5c614ee9"/>
  </p:sldMasterIdLst>
  <p:sldIdLst>
    <p:sldId xmlns:r="http://schemas.openxmlformats.org/officeDocument/2006/relationships" id="256" r:id="Ra386dae57ec34fde"/>
    <p:sldId xmlns:r="http://schemas.openxmlformats.org/officeDocument/2006/relationships" id="257" r:id="Ra9c1fd302ac34a44"/>
    <p:sldId xmlns:r="http://schemas.openxmlformats.org/officeDocument/2006/relationships" id="258" r:id="Reb6f6387a4e247ce"/>
    <p:sldId xmlns:r="http://schemas.openxmlformats.org/officeDocument/2006/relationships" id="259" r:id="Rcd059b9fceeb4df0"/>
    <p:sldId xmlns:r="http://schemas.openxmlformats.org/officeDocument/2006/relationships" id="260" r:id="R4b0c5e73b6204177"/>
    <p:sldId xmlns:r="http://schemas.openxmlformats.org/officeDocument/2006/relationships" id="261" r:id="R1dc7853891a44b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f0215f5c614ee9" /><Relationship Type="http://schemas.openxmlformats.org/officeDocument/2006/relationships/slide" Target="/ppt/slides/slide1.xml" Id="Ra386dae57ec34fde" /><Relationship Type="http://schemas.openxmlformats.org/officeDocument/2006/relationships/slide" Target="/ppt/slides/slide2.xml" Id="Ra9c1fd302ac34a44" /><Relationship Type="http://schemas.openxmlformats.org/officeDocument/2006/relationships/slide" Target="/ppt/slides/slide3.xml" Id="Reb6f6387a4e247ce" /><Relationship Type="http://schemas.openxmlformats.org/officeDocument/2006/relationships/slide" Target="/ppt/slides/slide4.xml" Id="Rcd059b9fceeb4df0" /><Relationship Type="http://schemas.openxmlformats.org/officeDocument/2006/relationships/slide" Target="/ppt/slides/slide5.xml" Id="R4b0c5e73b6204177" /><Relationship Type="http://schemas.openxmlformats.org/officeDocument/2006/relationships/slide" Target="/ppt/slides/slide6.xml" Id="R1dc7853891a44b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918e87a7142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54a5be75240ac" /><Relationship Type="http://schemas.openxmlformats.org/officeDocument/2006/relationships/theme" Target="/ppt/slideMasters/theme/theme1.xml" Id="Rcc00ca372ee243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254a5be75240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e54d8a82e4b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107380dc245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c8ffa4ec14f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8cfd8aefd4b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72f56bcd448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54346633f43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frederik@fres.as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www.fossenutvikling.no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959 551 979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AS</a:t>
            </a:r>
          </a:p>
        </p:txBody>
      </p:sp>
    </p:spTree>
  </p:cSld>
  <p:clrMapOvr>
    <a:masterClrMapping xmlns:a="http://schemas.openxmlformats.org/drawingml/2006/main"/>
  </p:clrMapOvr>
</p:sld>
</file>