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95760372a445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9f49616c964f19"/>
  </p:sldMasterIdLst>
  <p:sldIdLst>
    <p:sldId xmlns:r="http://schemas.openxmlformats.org/officeDocument/2006/relationships" id="256" r:id="R1356d122020b427b"/>
    <p:sldId xmlns:r="http://schemas.openxmlformats.org/officeDocument/2006/relationships" id="257" r:id="Rf727cdd905944d94"/>
    <p:sldId xmlns:r="http://schemas.openxmlformats.org/officeDocument/2006/relationships" id="258" r:id="R3ddbf1a7fdc64a4e"/>
    <p:sldId xmlns:r="http://schemas.openxmlformats.org/officeDocument/2006/relationships" id="259" r:id="R21de31da1d1f4465"/>
    <p:sldId xmlns:r="http://schemas.openxmlformats.org/officeDocument/2006/relationships" id="260" r:id="Rad1dd104635747d3"/>
    <p:sldId xmlns:r="http://schemas.openxmlformats.org/officeDocument/2006/relationships" id="261" r:id="R994a122dd96b4083"/>
    <p:sldId xmlns:r="http://schemas.openxmlformats.org/officeDocument/2006/relationships" id="262" r:id="R40af3259e6394f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9f49616c964f19" /><Relationship Type="http://schemas.openxmlformats.org/officeDocument/2006/relationships/slide" Target="/ppt/slides/slide1.xml" Id="R1356d122020b427b" /><Relationship Type="http://schemas.openxmlformats.org/officeDocument/2006/relationships/slide" Target="/ppt/slides/slide2.xml" Id="Rf727cdd905944d94" /><Relationship Type="http://schemas.openxmlformats.org/officeDocument/2006/relationships/slide" Target="/ppt/slides/slide3.xml" Id="R3ddbf1a7fdc64a4e" /><Relationship Type="http://schemas.openxmlformats.org/officeDocument/2006/relationships/slide" Target="/ppt/slides/slide4.xml" Id="R21de31da1d1f4465" /><Relationship Type="http://schemas.openxmlformats.org/officeDocument/2006/relationships/slide" Target="/ppt/slides/slide5.xml" Id="Rad1dd104635747d3" /><Relationship Type="http://schemas.openxmlformats.org/officeDocument/2006/relationships/slide" Target="/ppt/slides/slide6.xml" Id="R994a122dd96b4083" /><Relationship Type="http://schemas.openxmlformats.org/officeDocument/2006/relationships/slide" Target="/ppt/slides/slide7.xml" Id="R40af3259e6394f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c347f439f24e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92141f24c42c9" /><Relationship Type="http://schemas.openxmlformats.org/officeDocument/2006/relationships/theme" Target="/ppt/slideMasters/theme/theme1.xml" Id="Rd6869cf18d2540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292141f24c42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d996ee95f42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5ea34c16c49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6930c3c3749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010d99d0d47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78892ccfb4e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df25c77734a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7e30bf19d4e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MARGIN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4 876 551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24 442 662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25 648 875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MABLIS AS  –  70,4 %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 ELEONORE SIBBERN BESCHI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ELYSIUM INVEST AS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LUIGI INVEST AS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VALDEMAR AS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 ELEONORE SIBBERN BESCHI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959 493 081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MARGIN AS</a:t>
            </a:r>
          </a:p>
        </p:txBody>
      </p:sp>
    </p:spTree>
  </p:cSld>
  <p:clrMapOvr>
    <a:masterClrMapping xmlns:a="http://schemas.openxmlformats.org/drawingml/2006/main"/>
  </p:clrMapOvr>
</p:sld>
</file>