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ee58c9238c42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fe4d263a514a7e"/>
  </p:sldMasterIdLst>
  <p:sldIdLst>
    <p:sldId xmlns:r="http://schemas.openxmlformats.org/officeDocument/2006/relationships" id="256" r:id="R434146bf872a452b"/>
    <p:sldId xmlns:r="http://schemas.openxmlformats.org/officeDocument/2006/relationships" id="257" r:id="R8e786314355f402b"/>
    <p:sldId xmlns:r="http://schemas.openxmlformats.org/officeDocument/2006/relationships" id="258" r:id="R6a33424296ec4418"/>
    <p:sldId xmlns:r="http://schemas.openxmlformats.org/officeDocument/2006/relationships" id="259" r:id="R44b2d0988918458f"/>
    <p:sldId xmlns:r="http://schemas.openxmlformats.org/officeDocument/2006/relationships" id="260" r:id="Ra4f2a6b212b44e69"/>
    <p:sldId xmlns:r="http://schemas.openxmlformats.org/officeDocument/2006/relationships" id="261" r:id="Re8d57cd97cde426d"/>
    <p:sldId xmlns:r="http://schemas.openxmlformats.org/officeDocument/2006/relationships" id="262" r:id="R86df9cc994ad45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fe4d263a514a7e" /><Relationship Type="http://schemas.openxmlformats.org/officeDocument/2006/relationships/slide" Target="/ppt/slides/slide1.xml" Id="R434146bf872a452b" /><Relationship Type="http://schemas.openxmlformats.org/officeDocument/2006/relationships/slide" Target="/ppt/slides/slide2.xml" Id="R8e786314355f402b" /><Relationship Type="http://schemas.openxmlformats.org/officeDocument/2006/relationships/slide" Target="/ppt/slides/slide3.xml" Id="R6a33424296ec4418" /><Relationship Type="http://schemas.openxmlformats.org/officeDocument/2006/relationships/slide" Target="/ppt/slides/slide4.xml" Id="R44b2d0988918458f" /><Relationship Type="http://schemas.openxmlformats.org/officeDocument/2006/relationships/slide" Target="/ppt/slides/slide5.xml" Id="Ra4f2a6b212b44e69" /><Relationship Type="http://schemas.openxmlformats.org/officeDocument/2006/relationships/slide" Target="/ppt/slides/slide6.xml" Id="Re8d57cd97cde426d" /><Relationship Type="http://schemas.openxmlformats.org/officeDocument/2006/relationships/slide" Target="/ppt/slides/slide7.xml" Id="R86df9cc994ad45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18ec36fd3646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ce8e722a94381" /><Relationship Type="http://schemas.openxmlformats.org/officeDocument/2006/relationships/theme" Target="/ppt/slideMasters/theme/theme1.xml" Id="R73743e7c43644e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9ce8e722a943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036a6ddbc45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aaf0257004f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412a2eeb141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30c3e932343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06b2f85344d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af2365b404b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99d3713a346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VELVET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VELVET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VELVET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VELVET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VELVET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VELVET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2 696 441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41 472 393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41 479 020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VELVET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VICO AS  –  48,5 %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FREIA INVEST AS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GUNTHEBASS INVEST AS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SOGU INVEST AS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VITESSE CAPITAL AS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ELISABETH SIBBERN GÜNTHER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VELVET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Tuengen allé 8F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49 30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959 492 298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VELVET AS</a:t>
            </a:r>
          </a:p>
        </p:txBody>
      </p:sp>
    </p:spTree>
  </p:cSld>
  <p:clrMapOvr>
    <a:masterClrMapping xmlns:a="http://schemas.openxmlformats.org/drawingml/2006/main"/>
  </p:clrMapOvr>
</p:sld>
</file>