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e0ba16a0d346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be2117d9704bcd"/>
  </p:sldMasterIdLst>
  <p:sldIdLst>
    <p:sldId xmlns:r="http://schemas.openxmlformats.org/officeDocument/2006/relationships" id="256" r:id="R95816234d9a64ddf"/>
    <p:sldId xmlns:r="http://schemas.openxmlformats.org/officeDocument/2006/relationships" id="257" r:id="Rc72ac7ae5e964192"/>
    <p:sldId xmlns:r="http://schemas.openxmlformats.org/officeDocument/2006/relationships" id="258" r:id="Rb291b52757144e20"/>
    <p:sldId xmlns:r="http://schemas.openxmlformats.org/officeDocument/2006/relationships" id="259" r:id="R26871b0115a94a0b"/>
    <p:sldId xmlns:r="http://schemas.openxmlformats.org/officeDocument/2006/relationships" id="260" r:id="R711f282f69c342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e2117d9704bcd" /><Relationship Type="http://schemas.openxmlformats.org/officeDocument/2006/relationships/slide" Target="/ppt/slides/slide1.xml" Id="R95816234d9a64ddf" /><Relationship Type="http://schemas.openxmlformats.org/officeDocument/2006/relationships/slide" Target="/ppt/slides/slide2.xml" Id="Rc72ac7ae5e964192" /><Relationship Type="http://schemas.openxmlformats.org/officeDocument/2006/relationships/slide" Target="/ppt/slides/slide3.xml" Id="Rb291b52757144e20" /><Relationship Type="http://schemas.openxmlformats.org/officeDocument/2006/relationships/slide" Target="/ppt/slides/slide4.xml" Id="R26871b0115a94a0b" /><Relationship Type="http://schemas.openxmlformats.org/officeDocument/2006/relationships/slide" Target="/ppt/slides/slide5.xml" Id="R711f282f69c342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89834431745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07cfbb04d42b0" /><Relationship Type="http://schemas.openxmlformats.org/officeDocument/2006/relationships/theme" Target="/ppt/slideMasters/theme/theme1.xml" Id="R8a5217e2ff3e41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b07cfbb04d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1a4ba33cd45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81b6cf18449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de871037743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0d5f7ec5c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2503127fc4b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IBESTAD KOMMUNE ble etablert [år] og holder til i Hamnvik.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Olsens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9450 Hamnvik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09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postmottak@ibestad.kommune.no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www.ibestad.kommune.no/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