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a4a1f755ea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a64169c45d4067"/>
  </p:sldMasterIdLst>
  <p:sldIdLst>
    <p:sldId xmlns:r="http://schemas.openxmlformats.org/officeDocument/2006/relationships" id="256" r:id="R95b6cb2cbaaa48e9"/>
    <p:sldId xmlns:r="http://schemas.openxmlformats.org/officeDocument/2006/relationships" id="257" r:id="Rfe9cdf1a8ea04871"/>
    <p:sldId xmlns:r="http://schemas.openxmlformats.org/officeDocument/2006/relationships" id="258" r:id="Re86c56566de740df"/>
    <p:sldId xmlns:r="http://schemas.openxmlformats.org/officeDocument/2006/relationships" id="259" r:id="R3f47469e80cc432f"/>
    <p:sldId xmlns:r="http://schemas.openxmlformats.org/officeDocument/2006/relationships" id="260" r:id="Rec07d700ba294a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64169c45d4067" /><Relationship Type="http://schemas.openxmlformats.org/officeDocument/2006/relationships/slide" Target="/ppt/slides/slide1.xml" Id="R95b6cb2cbaaa48e9" /><Relationship Type="http://schemas.openxmlformats.org/officeDocument/2006/relationships/slide" Target="/ppt/slides/slide2.xml" Id="Rfe9cdf1a8ea04871" /><Relationship Type="http://schemas.openxmlformats.org/officeDocument/2006/relationships/slide" Target="/ppt/slides/slide3.xml" Id="Re86c56566de740df" /><Relationship Type="http://schemas.openxmlformats.org/officeDocument/2006/relationships/slide" Target="/ppt/slides/slide4.xml" Id="R3f47469e80cc432f" /><Relationship Type="http://schemas.openxmlformats.org/officeDocument/2006/relationships/slide" Target="/ppt/slides/slide5.xml" Id="Rec07d700ba294a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8dd559e88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6fcfffbe64650" /><Relationship Type="http://schemas.openxmlformats.org/officeDocument/2006/relationships/theme" Target="/ppt/slideMasters/theme/theme1.xml" Id="R0a8cd99ebb1040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76fcfffbe646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ba877f1204d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a983446e44e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2629eb51640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bb751692349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a3952010f47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DIELDDANUORI SUOHKAN - TJELDSUND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DIELDDANUORI SUOHKAN - TJELDSUND KOMMUNE ble etablert [år] og holder til i Evenskjer.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9440 Evenskjer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08 95 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post@tjeldsund.kommune.no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www.tjeldsund.kommune.no/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