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4e1328e0d7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34ac6900944d8"/>
  </p:sldMasterIdLst>
  <p:sldIdLst>
    <p:sldId xmlns:r="http://schemas.openxmlformats.org/officeDocument/2006/relationships" id="256" r:id="R9e8db6496689448f"/>
    <p:sldId xmlns:r="http://schemas.openxmlformats.org/officeDocument/2006/relationships" id="257" r:id="R94a1422b9c1844f9"/>
    <p:sldId xmlns:r="http://schemas.openxmlformats.org/officeDocument/2006/relationships" id="258" r:id="R70806f10e1154804"/>
    <p:sldId xmlns:r="http://schemas.openxmlformats.org/officeDocument/2006/relationships" id="259" r:id="R3d36d5f4c1d44669"/>
    <p:sldId xmlns:r="http://schemas.openxmlformats.org/officeDocument/2006/relationships" id="260" r:id="R88a28666f35f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34ac6900944d8" /><Relationship Type="http://schemas.openxmlformats.org/officeDocument/2006/relationships/slide" Target="/ppt/slides/slide1.xml" Id="R9e8db6496689448f" /><Relationship Type="http://schemas.openxmlformats.org/officeDocument/2006/relationships/slide" Target="/ppt/slides/slide2.xml" Id="R94a1422b9c1844f9" /><Relationship Type="http://schemas.openxmlformats.org/officeDocument/2006/relationships/slide" Target="/ppt/slides/slide3.xml" Id="R70806f10e1154804" /><Relationship Type="http://schemas.openxmlformats.org/officeDocument/2006/relationships/slide" Target="/ppt/slides/slide4.xml" Id="R3d36d5f4c1d44669" /><Relationship Type="http://schemas.openxmlformats.org/officeDocument/2006/relationships/slide" Target="/ppt/slides/slide5.xml" Id="R88a28666f35f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098aca172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2ce16c45e4347" /><Relationship Type="http://schemas.openxmlformats.org/officeDocument/2006/relationships/theme" Target="/ppt/slideMasters/theme/theme1.xml" Id="Re7b0ab74b85049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2ce16c45e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5be209bf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1c9e9169a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d2349733f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a8767ccde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64c8ac02d42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NARVIK KOMMUNE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91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postmottak@narvik.kommune.no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