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9da8387f3742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944ca98bc247f2"/>
  </p:sldMasterIdLst>
  <p:sldIdLst>
    <p:sldId xmlns:r="http://schemas.openxmlformats.org/officeDocument/2006/relationships" id="256" r:id="R5e0f5f6c4a0b481f"/>
    <p:sldId xmlns:r="http://schemas.openxmlformats.org/officeDocument/2006/relationships" id="257" r:id="Rc5c73c8f223b49d8"/>
    <p:sldId xmlns:r="http://schemas.openxmlformats.org/officeDocument/2006/relationships" id="258" r:id="R0cb88a91a9434060"/>
    <p:sldId xmlns:r="http://schemas.openxmlformats.org/officeDocument/2006/relationships" id="259" r:id="Rcbd9c4a23ea54075"/>
    <p:sldId xmlns:r="http://schemas.openxmlformats.org/officeDocument/2006/relationships" id="260" r:id="Rd7e4a960222d48ff"/>
    <p:sldId xmlns:r="http://schemas.openxmlformats.org/officeDocument/2006/relationships" id="261" r:id="R4792552fef3743ac"/>
    <p:sldId xmlns:r="http://schemas.openxmlformats.org/officeDocument/2006/relationships" id="262" r:id="R83313ee5c4d44d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944ca98bc247f2" /><Relationship Type="http://schemas.openxmlformats.org/officeDocument/2006/relationships/slide" Target="/ppt/slides/slide1.xml" Id="R5e0f5f6c4a0b481f" /><Relationship Type="http://schemas.openxmlformats.org/officeDocument/2006/relationships/slide" Target="/ppt/slides/slide2.xml" Id="Rc5c73c8f223b49d8" /><Relationship Type="http://schemas.openxmlformats.org/officeDocument/2006/relationships/slide" Target="/ppt/slides/slide3.xml" Id="R0cb88a91a9434060" /><Relationship Type="http://schemas.openxmlformats.org/officeDocument/2006/relationships/slide" Target="/ppt/slides/slide4.xml" Id="Rcbd9c4a23ea54075" /><Relationship Type="http://schemas.openxmlformats.org/officeDocument/2006/relationships/slide" Target="/ppt/slides/slide5.xml" Id="Rd7e4a960222d48ff" /><Relationship Type="http://schemas.openxmlformats.org/officeDocument/2006/relationships/slide" Target="/ppt/slides/slide6.xml" Id="R4792552fef3743ac" /><Relationship Type="http://schemas.openxmlformats.org/officeDocument/2006/relationships/slide" Target="/ppt/slides/slide7.xml" Id="R83313ee5c4d44d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b6a52fe8e4e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b9d634b6b4692" /><Relationship Type="http://schemas.openxmlformats.org/officeDocument/2006/relationships/theme" Target="/ppt/slideMasters/theme/theme1.xml" Id="R7ea510308de948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cb9d634b6b46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e472843fe42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99144623249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cd8f9a1164e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0fe8878ec43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9ba3ddc164e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2ea0d905a4f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255e493f846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OTTERSLAND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2 552 150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37 931 204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268 194 183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292 478 863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TORE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959 431 922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