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89f285fbe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ea9f5aa8847a7"/>
  </p:sldMasterIdLst>
  <p:sldIdLst>
    <p:sldId xmlns:r="http://schemas.openxmlformats.org/officeDocument/2006/relationships" id="256" r:id="R3106982ada4c4ce5"/>
    <p:sldId xmlns:r="http://schemas.openxmlformats.org/officeDocument/2006/relationships" id="257" r:id="R5b2944e95d4b42bc"/>
    <p:sldId xmlns:r="http://schemas.openxmlformats.org/officeDocument/2006/relationships" id="258" r:id="R0400bea2b5e446b5"/>
    <p:sldId xmlns:r="http://schemas.openxmlformats.org/officeDocument/2006/relationships" id="259" r:id="R16b8a19688b74878"/>
    <p:sldId xmlns:r="http://schemas.openxmlformats.org/officeDocument/2006/relationships" id="260" r:id="R30cd744bc541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ea9f5aa8847a7" /><Relationship Type="http://schemas.openxmlformats.org/officeDocument/2006/relationships/slide" Target="/ppt/slides/slide1.xml" Id="R3106982ada4c4ce5" /><Relationship Type="http://schemas.openxmlformats.org/officeDocument/2006/relationships/slide" Target="/ppt/slides/slide2.xml" Id="R5b2944e95d4b42bc" /><Relationship Type="http://schemas.openxmlformats.org/officeDocument/2006/relationships/slide" Target="/ppt/slides/slide3.xml" Id="R0400bea2b5e446b5" /><Relationship Type="http://schemas.openxmlformats.org/officeDocument/2006/relationships/slide" Target="/ppt/slides/slide4.xml" Id="R16b8a19688b74878" /><Relationship Type="http://schemas.openxmlformats.org/officeDocument/2006/relationships/slide" Target="/ppt/slides/slide5.xml" Id="R30cd744bc541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9f03e62fe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27485feb4dca" /><Relationship Type="http://schemas.openxmlformats.org/officeDocument/2006/relationships/theme" Target="/ppt/slideMasters/theme/theme1.xml" Id="R81337324e138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027485feb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0c153c6c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bd03d7ad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74979129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3b821a564c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6678d9d5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