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8c9d8c3ff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156022e444598"/>
  </p:sldMasterIdLst>
  <p:sldIdLst>
    <p:sldId xmlns:r="http://schemas.openxmlformats.org/officeDocument/2006/relationships" id="256" r:id="Rc7ed0a2c79c14a39"/>
    <p:sldId xmlns:r="http://schemas.openxmlformats.org/officeDocument/2006/relationships" id="257" r:id="R662ebddf94164e61"/>
    <p:sldId xmlns:r="http://schemas.openxmlformats.org/officeDocument/2006/relationships" id="258" r:id="Rd5b28c356a3d4e53"/>
    <p:sldId xmlns:r="http://schemas.openxmlformats.org/officeDocument/2006/relationships" id="259" r:id="Rb5c10b505be249e3"/>
    <p:sldId xmlns:r="http://schemas.openxmlformats.org/officeDocument/2006/relationships" id="260" r:id="R632fb6b03ead493a"/>
    <p:sldId xmlns:r="http://schemas.openxmlformats.org/officeDocument/2006/relationships" id="261" r:id="R0a16004bf4a1442f"/>
    <p:sldId xmlns:r="http://schemas.openxmlformats.org/officeDocument/2006/relationships" id="262" r:id="R2232b6d1e48f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156022e444598" /><Relationship Type="http://schemas.openxmlformats.org/officeDocument/2006/relationships/slide" Target="/ppt/slides/slide1.xml" Id="Rc7ed0a2c79c14a39" /><Relationship Type="http://schemas.openxmlformats.org/officeDocument/2006/relationships/slide" Target="/ppt/slides/slide2.xml" Id="R662ebddf94164e61" /><Relationship Type="http://schemas.openxmlformats.org/officeDocument/2006/relationships/slide" Target="/ppt/slides/slide3.xml" Id="Rd5b28c356a3d4e53" /><Relationship Type="http://schemas.openxmlformats.org/officeDocument/2006/relationships/slide" Target="/ppt/slides/slide4.xml" Id="Rb5c10b505be249e3" /><Relationship Type="http://schemas.openxmlformats.org/officeDocument/2006/relationships/slide" Target="/ppt/slides/slide5.xml" Id="R632fb6b03ead493a" /><Relationship Type="http://schemas.openxmlformats.org/officeDocument/2006/relationships/slide" Target="/ppt/slides/slide6.xml" Id="R0a16004bf4a1442f" /><Relationship Type="http://schemas.openxmlformats.org/officeDocument/2006/relationships/slide" Target="/ppt/slides/slide7.xml" Id="R2232b6d1e48f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fd3aa5be1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2758c9da4fa8" /><Relationship Type="http://schemas.openxmlformats.org/officeDocument/2006/relationships/theme" Target="/ppt/slideMasters/theme/theme1.xml" Id="R063528ee4014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b2758c9da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f7ed2261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8cc80981d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548051d02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326d32e52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f86b4299d4e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8674880a444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e92bed099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12 321 123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