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ca7409894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2323531534738"/>
  </p:sldMasterIdLst>
  <p:sldIdLst>
    <p:sldId xmlns:r="http://schemas.openxmlformats.org/officeDocument/2006/relationships" id="256" r:id="R7982c1671a5748fd"/>
    <p:sldId xmlns:r="http://schemas.openxmlformats.org/officeDocument/2006/relationships" id="257" r:id="R6e2a085bf899446e"/>
    <p:sldId xmlns:r="http://schemas.openxmlformats.org/officeDocument/2006/relationships" id="258" r:id="R23b6ea60e55343da"/>
    <p:sldId xmlns:r="http://schemas.openxmlformats.org/officeDocument/2006/relationships" id="259" r:id="R629e7a2042e6425c"/>
    <p:sldId xmlns:r="http://schemas.openxmlformats.org/officeDocument/2006/relationships" id="260" r:id="Rdadd79772e6b41a5"/>
    <p:sldId xmlns:r="http://schemas.openxmlformats.org/officeDocument/2006/relationships" id="261" r:id="R29c56e937c85456a"/>
    <p:sldId xmlns:r="http://schemas.openxmlformats.org/officeDocument/2006/relationships" id="262" r:id="R2cdfff578f02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2323531534738" /><Relationship Type="http://schemas.openxmlformats.org/officeDocument/2006/relationships/slide" Target="/ppt/slides/slide1.xml" Id="R7982c1671a5748fd" /><Relationship Type="http://schemas.openxmlformats.org/officeDocument/2006/relationships/slide" Target="/ppt/slides/slide2.xml" Id="R6e2a085bf899446e" /><Relationship Type="http://schemas.openxmlformats.org/officeDocument/2006/relationships/slide" Target="/ppt/slides/slide3.xml" Id="R23b6ea60e55343da" /><Relationship Type="http://schemas.openxmlformats.org/officeDocument/2006/relationships/slide" Target="/ppt/slides/slide4.xml" Id="R629e7a2042e6425c" /><Relationship Type="http://schemas.openxmlformats.org/officeDocument/2006/relationships/slide" Target="/ppt/slides/slide5.xml" Id="Rdadd79772e6b41a5" /><Relationship Type="http://schemas.openxmlformats.org/officeDocument/2006/relationships/slide" Target="/ppt/slides/slide6.xml" Id="R29c56e937c85456a" /><Relationship Type="http://schemas.openxmlformats.org/officeDocument/2006/relationships/slide" Target="/ppt/slides/slide7.xml" Id="R2cdfff578f02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37bfd1c2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869b736744b3" /><Relationship Type="http://schemas.openxmlformats.org/officeDocument/2006/relationships/theme" Target="/ppt/slideMasters/theme/theme1.xml" Id="Rb7564747ff67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7869b7367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b4efc138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14241842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d48e0022f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6a199993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983ee607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1df93849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b232910f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