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1951c2a7c549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4869633de1479a"/>
  </p:sldMasterIdLst>
  <p:sldIdLst>
    <p:sldId xmlns:r="http://schemas.openxmlformats.org/officeDocument/2006/relationships" id="256" r:id="R618c7ddb2a694741"/>
    <p:sldId xmlns:r="http://schemas.openxmlformats.org/officeDocument/2006/relationships" id="257" r:id="R292b5a1ef398412a"/>
    <p:sldId xmlns:r="http://schemas.openxmlformats.org/officeDocument/2006/relationships" id="258" r:id="R7e92d6af42614bed"/>
    <p:sldId xmlns:r="http://schemas.openxmlformats.org/officeDocument/2006/relationships" id="259" r:id="R031aa128ed9042cd"/>
    <p:sldId xmlns:r="http://schemas.openxmlformats.org/officeDocument/2006/relationships" id="260" r:id="R617b0a48f6f34031"/>
    <p:sldId xmlns:r="http://schemas.openxmlformats.org/officeDocument/2006/relationships" id="261" r:id="R759e2f6a2f7e463f"/>
    <p:sldId xmlns:r="http://schemas.openxmlformats.org/officeDocument/2006/relationships" id="262" r:id="Reedc370a3a0a45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4869633de1479a" /><Relationship Type="http://schemas.openxmlformats.org/officeDocument/2006/relationships/slide" Target="/ppt/slides/slide1.xml" Id="R618c7ddb2a694741" /><Relationship Type="http://schemas.openxmlformats.org/officeDocument/2006/relationships/slide" Target="/ppt/slides/slide2.xml" Id="R292b5a1ef398412a" /><Relationship Type="http://schemas.openxmlformats.org/officeDocument/2006/relationships/slide" Target="/ppt/slides/slide3.xml" Id="R7e92d6af42614bed" /><Relationship Type="http://schemas.openxmlformats.org/officeDocument/2006/relationships/slide" Target="/ppt/slides/slide4.xml" Id="R031aa128ed9042cd" /><Relationship Type="http://schemas.openxmlformats.org/officeDocument/2006/relationships/slide" Target="/ppt/slides/slide5.xml" Id="R617b0a48f6f34031" /><Relationship Type="http://schemas.openxmlformats.org/officeDocument/2006/relationships/slide" Target="/ppt/slides/slide6.xml" Id="R759e2f6a2f7e463f" /><Relationship Type="http://schemas.openxmlformats.org/officeDocument/2006/relationships/slide" Target="/ppt/slides/slide7.xml" Id="Reedc370a3a0a45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0610a301f946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f432fecf74d2d" /><Relationship Type="http://schemas.openxmlformats.org/officeDocument/2006/relationships/theme" Target="/ppt/slideMasters/theme/theme1.xml" Id="R7ab82bae94df42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cf432fecf74d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5c93af7e34e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70a6c2f3e40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a8628f21d54c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464e4208646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35e5c84d5146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da14df43f4f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69ee2663a43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GLASTAD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GLASTAD AS ble etablert [år] og holder til i Farsund.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669 000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−20 206 000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25 383 000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1 865 548 000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2 140 925 000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 NEUS AS  –  53,1 %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ENDRE TARALD GLASTAD  –  29,8 %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ENDRE TARALD GLASTAD  –  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SIGRID GLASTAD LAUGEN  –  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 NEUS AS  –  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 AS  –  0,9 %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Gåsholmen Brygge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4550 Farsund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958 977 670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GLASTAD AS</a:t>
            </a:r>
          </a:p>
        </p:txBody>
      </p:sp>
    </p:spTree>
  </p:cSld>
  <p:clrMapOvr>
    <a:masterClrMapping xmlns:a="http://schemas.openxmlformats.org/drawingml/2006/main"/>
  </p:clrMapOvr>
</p:sld>
</file>