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03227b906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cff1611694451"/>
  </p:sldMasterIdLst>
  <p:sldIdLst>
    <p:sldId xmlns:r="http://schemas.openxmlformats.org/officeDocument/2006/relationships" id="256" r:id="R8a004d31e5ef473b"/>
    <p:sldId xmlns:r="http://schemas.openxmlformats.org/officeDocument/2006/relationships" id="257" r:id="R2d46b4dd42784d8a"/>
    <p:sldId xmlns:r="http://schemas.openxmlformats.org/officeDocument/2006/relationships" id="258" r:id="R60e3b3c959b04357"/>
    <p:sldId xmlns:r="http://schemas.openxmlformats.org/officeDocument/2006/relationships" id="259" r:id="R20b91cd3ca8441e9"/>
    <p:sldId xmlns:r="http://schemas.openxmlformats.org/officeDocument/2006/relationships" id="260" r:id="R6b51c2329c2b498e"/>
    <p:sldId xmlns:r="http://schemas.openxmlformats.org/officeDocument/2006/relationships" id="261" r:id="R7b8add7dbb074002"/>
    <p:sldId xmlns:r="http://schemas.openxmlformats.org/officeDocument/2006/relationships" id="262" r:id="R70e8e949170f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cff1611694451" /><Relationship Type="http://schemas.openxmlformats.org/officeDocument/2006/relationships/slide" Target="/ppt/slides/slide1.xml" Id="R8a004d31e5ef473b" /><Relationship Type="http://schemas.openxmlformats.org/officeDocument/2006/relationships/slide" Target="/ppt/slides/slide2.xml" Id="R2d46b4dd42784d8a" /><Relationship Type="http://schemas.openxmlformats.org/officeDocument/2006/relationships/slide" Target="/ppt/slides/slide3.xml" Id="R60e3b3c959b04357" /><Relationship Type="http://schemas.openxmlformats.org/officeDocument/2006/relationships/slide" Target="/ppt/slides/slide4.xml" Id="R20b91cd3ca8441e9" /><Relationship Type="http://schemas.openxmlformats.org/officeDocument/2006/relationships/slide" Target="/ppt/slides/slide5.xml" Id="R6b51c2329c2b498e" /><Relationship Type="http://schemas.openxmlformats.org/officeDocument/2006/relationships/slide" Target="/ppt/slides/slide6.xml" Id="R7b8add7dbb074002" /><Relationship Type="http://schemas.openxmlformats.org/officeDocument/2006/relationships/slide" Target="/ppt/slides/slide7.xml" Id="R70e8e949170f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d4b68b6c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3fae4a384b0d" /><Relationship Type="http://schemas.openxmlformats.org/officeDocument/2006/relationships/theme" Target="/ppt/slideMasters/theme/theme1.xml" Id="R4cbb0eafcf7f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83fae4a38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064cdee4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9ae84b39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09f75afa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a69dd4c3b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238ffa26c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8e4bb349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0c7311ed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382 916 868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521 160 960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958 862 520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