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bcaba573bd44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f6e4f6db2f4058"/>
  </p:sldMasterIdLst>
  <p:sldIdLst>
    <p:sldId xmlns:r="http://schemas.openxmlformats.org/officeDocument/2006/relationships" id="256" r:id="Rcab9aafe48b54f2a"/>
    <p:sldId xmlns:r="http://schemas.openxmlformats.org/officeDocument/2006/relationships" id="257" r:id="Rdf9df4dc3d574c7d"/>
    <p:sldId xmlns:r="http://schemas.openxmlformats.org/officeDocument/2006/relationships" id="258" r:id="R06fd9ed54b9f44ed"/>
    <p:sldId xmlns:r="http://schemas.openxmlformats.org/officeDocument/2006/relationships" id="259" r:id="R2dd85b0f921c461c"/>
    <p:sldId xmlns:r="http://schemas.openxmlformats.org/officeDocument/2006/relationships" id="260" r:id="R42cb046152ed40cd"/>
    <p:sldId xmlns:r="http://schemas.openxmlformats.org/officeDocument/2006/relationships" id="261" r:id="R0b1c880c1c0d4429"/>
    <p:sldId xmlns:r="http://schemas.openxmlformats.org/officeDocument/2006/relationships" id="262" r:id="R75c8dea6773e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6e4f6db2f4058" /><Relationship Type="http://schemas.openxmlformats.org/officeDocument/2006/relationships/slide" Target="/ppt/slides/slide1.xml" Id="Rcab9aafe48b54f2a" /><Relationship Type="http://schemas.openxmlformats.org/officeDocument/2006/relationships/slide" Target="/ppt/slides/slide2.xml" Id="Rdf9df4dc3d574c7d" /><Relationship Type="http://schemas.openxmlformats.org/officeDocument/2006/relationships/slide" Target="/ppt/slides/slide3.xml" Id="R06fd9ed54b9f44ed" /><Relationship Type="http://schemas.openxmlformats.org/officeDocument/2006/relationships/slide" Target="/ppt/slides/slide4.xml" Id="R2dd85b0f921c461c" /><Relationship Type="http://schemas.openxmlformats.org/officeDocument/2006/relationships/slide" Target="/ppt/slides/slide5.xml" Id="R42cb046152ed40cd" /><Relationship Type="http://schemas.openxmlformats.org/officeDocument/2006/relationships/slide" Target="/ppt/slides/slide6.xml" Id="R0b1c880c1c0d4429" /><Relationship Type="http://schemas.openxmlformats.org/officeDocument/2006/relationships/slide" Target="/ppt/slides/slide7.xml" Id="R75c8dea6773e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3d3d9602547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909d19069482d" /><Relationship Type="http://schemas.openxmlformats.org/officeDocument/2006/relationships/theme" Target="/ppt/slideMasters/theme/theme1.xml" Id="R61ba2ff1d9a14d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e909d19069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01914350349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40635451a4b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309032cd7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f9fa2ab0b4b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d9a960f98489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73497665640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00bf76eb9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EIENDOM AS ble etablert [år] og holder til i Trones.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2 338 206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208 866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−728 666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7 171 177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10 190 669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7892 Trones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74334255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958 437 021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 EIENDOM AS</a:t>
            </a:r>
          </a:p>
        </p:txBody>
      </p:sp>
    </p:spTree>
  </p:cSld>
  <p:clrMapOvr>
    <a:masterClrMapping xmlns:a="http://schemas.openxmlformats.org/drawingml/2006/main"/>
  </p:clrMapOvr>
</p:sld>
</file>