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e28855d79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77b83d31b4682"/>
  </p:sldMasterIdLst>
  <p:sldIdLst>
    <p:sldId xmlns:r="http://schemas.openxmlformats.org/officeDocument/2006/relationships" id="256" r:id="Re4f2d4e3019e4660"/>
    <p:sldId xmlns:r="http://schemas.openxmlformats.org/officeDocument/2006/relationships" id="257" r:id="R1cb69d617eea461b"/>
    <p:sldId xmlns:r="http://schemas.openxmlformats.org/officeDocument/2006/relationships" id="258" r:id="R8c91f5a73030409c"/>
    <p:sldId xmlns:r="http://schemas.openxmlformats.org/officeDocument/2006/relationships" id="259" r:id="Ree9cc01bd2b544ed"/>
    <p:sldId xmlns:r="http://schemas.openxmlformats.org/officeDocument/2006/relationships" id="260" r:id="R0352116d14d84747"/>
    <p:sldId xmlns:r="http://schemas.openxmlformats.org/officeDocument/2006/relationships" id="261" r:id="R85f4d0107e494ad0"/>
    <p:sldId xmlns:r="http://schemas.openxmlformats.org/officeDocument/2006/relationships" id="262" r:id="R556896209bb6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77b83d31b4682" /><Relationship Type="http://schemas.openxmlformats.org/officeDocument/2006/relationships/slide" Target="/ppt/slides/slide1.xml" Id="Re4f2d4e3019e4660" /><Relationship Type="http://schemas.openxmlformats.org/officeDocument/2006/relationships/slide" Target="/ppt/slides/slide2.xml" Id="R1cb69d617eea461b" /><Relationship Type="http://schemas.openxmlformats.org/officeDocument/2006/relationships/slide" Target="/ppt/slides/slide3.xml" Id="R8c91f5a73030409c" /><Relationship Type="http://schemas.openxmlformats.org/officeDocument/2006/relationships/slide" Target="/ppt/slides/slide4.xml" Id="Ree9cc01bd2b544ed" /><Relationship Type="http://schemas.openxmlformats.org/officeDocument/2006/relationships/slide" Target="/ppt/slides/slide5.xml" Id="R0352116d14d84747" /><Relationship Type="http://schemas.openxmlformats.org/officeDocument/2006/relationships/slide" Target="/ppt/slides/slide6.xml" Id="R85f4d0107e494ad0" /><Relationship Type="http://schemas.openxmlformats.org/officeDocument/2006/relationships/slide" Target="/ppt/slides/slide7.xml" Id="R556896209bb6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0ce21720a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53affee3a4884" /><Relationship Type="http://schemas.openxmlformats.org/officeDocument/2006/relationships/theme" Target="/ppt/slideMasters/theme/theme1.xml" Id="R68b669b98d79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53affee3a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c4f178c9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ec9e6808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d853987f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4fa1ba62e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55b28144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b81090858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efcb6c5c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HOEM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HOEM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