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e6b7c9e6d347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cee637f19a423e"/>
  </p:sldMasterIdLst>
  <p:sldIdLst>
    <p:sldId xmlns:r="http://schemas.openxmlformats.org/officeDocument/2006/relationships" id="256" r:id="Rdfee9f64d79f47b7"/>
    <p:sldId xmlns:r="http://schemas.openxmlformats.org/officeDocument/2006/relationships" id="257" r:id="Rd5b649df18fb4f5b"/>
    <p:sldId xmlns:r="http://schemas.openxmlformats.org/officeDocument/2006/relationships" id="258" r:id="R8bf02de6b7fe49eb"/>
    <p:sldId xmlns:r="http://schemas.openxmlformats.org/officeDocument/2006/relationships" id="259" r:id="R59cbf1aa4c58461f"/>
    <p:sldId xmlns:r="http://schemas.openxmlformats.org/officeDocument/2006/relationships" id="260" r:id="R41d827c287f94636"/>
    <p:sldId xmlns:r="http://schemas.openxmlformats.org/officeDocument/2006/relationships" id="261" r:id="Rb5ecdd4b812e493d"/>
    <p:sldId xmlns:r="http://schemas.openxmlformats.org/officeDocument/2006/relationships" id="262" r:id="R5a7534e2d72141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cee637f19a423e" /><Relationship Type="http://schemas.openxmlformats.org/officeDocument/2006/relationships/slide" Target="/ppt/slides/slide1.xml" Id="Rdfee9f64d79f47b7" /><Relationship Type="http://schemas.openxmlformats.org/officeDocument/2006/relationships/slide" Target="/ppt/slides/slide2.xml" Id="Rd5b649df18fb4f5b" /><Relationship Type="http://schemas.openxmlformats.org/officeDocument/2006/relationships/slide" Target="/ppt/slides/slide3.xml" Id="R8bf02de6b7fe49eb" /><Relationship Type="http://schemas.openxmlformats.org/officeDocument/2006/relationships/slide" Target="/ppt/slides/slide4.xml" Id="R59cbf1aa4c58461f" /><Relationship Type="http://schemas.openxmlformats.org/officeDocument/2006/relationships/slide" Target="/ppt/slides/slide5.xml" Id="R41d827c287f94636" /><Relationship Type="http://schemas.openxmlformats.org/officeDocument/2006/relationships/slide" Target="/ppt/slides/slide6.xml" Id="Rb5ecdd4b812e493d" /><Relationship Type="http://schemas.openxmlformats.org/officeDocument/2006/relationships/slide" Target="/ppt/slides/slide7.xml" Id="R5a7534e2d72141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2d5cc5f9c84a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652e806394e5e" /><Relationship Type="http://schemas.openxmlformats.org/officeDocument/2006/relationships/theme" Target="/ppt/slideMasters/theme/theme1.xml" Id="Rd3472efac41c48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f652e806394e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b965742e545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4d28c06a741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20bd6eb4d43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4da1ec70c49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19d59d47f45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699bb3f1b4b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8e795472e49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 SHIPPING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117 725 552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35 363 190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45 174 763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349 084 851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380 933 336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 COAST INVEST AS  –  92,8 %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EIDE-KNUDSEN TOM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IWAN EIDE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REIDUNN HELGA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Kokstadflaten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98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958 339 038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