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4037a540c54d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8454087d8945a2"/>
  </p:sldMasterIdLst>
  <p:sldIdLst>
    <p:sldId xmlns:r="http://schemas.openxmlformats.org/officeDocument/2006/relationships" id="256" r:id="R33beb64ec4e64996"/>
    <p:sldId xmlns:r="http://schemas.openxmlformats.org/officeDocument/2006/relationships" id="257" r:id="R6563f6fcc8044227"/>
    <p:sldId xmlns:r="http://schemas.openxmlformats.org/officeDocument/2006/relationships" id="258" r:id="R5b8b00f8057d4713"/>
    <p:sldId xmlns:r="http://schemas.openxmlformats.org/officeDocument/2006/relationships" id="259" r:id="R92c6fc6ebd774a1f"/>
    <p:sldId xmlns:r="http://schemas.openxmlformats.org/officeDocument/2006/relationships" id="260" r:id="Rafccb9a144974407"/>
    <p:sldId xmlns:r="http://schemas.openxmlformats.org/officeDocument/2006/relationships" id="261" r:id="R68adf90ef29949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8454087d8945a2" /><Relationship Type="http://schemas.openxmlformats.org/officeDocument/2006/relationships/slide" Target="/ppt/slides/slide1.xml" Id="R33beb64ec4e64996" /><Relationship Type="http://schemas.openxmlformats.org/officeDocument/2006/relationships/slide" Target="/ppt/slides/slide2.xml" Id="R6563f6fcc8044227" /><Relationship Type="http://schemas.openxmlformats.org/officeDocument/2006/relationships/slide" Target="/ppt/slides/slide3.xml" Id="R5b8b00f8057d4713" /><Relationship Type="http://schemas.openxmlformats.org/officeDocument/2006/relationships/slide" Target="/ppt/slides/slide4.xml" Id="R92c6fc6ebd774a1f" /><Relationship Type="http://schemas.openxmlformats.org/officeDocument/2006/relationships/slide" Target="/ppt/slides/slide5.xml" Id="Rafccb9a144974407" /><Relationship Type="http://schemas.openxmlformats.org/officeDocument/2006/relationships/slide" Target="/ppt/slides/slide6.xml" Id="R68adf90ef29949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8cb7b9afaa4b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b078171c124af9" /><Relationship Type="http://schemas.openxmlformats.org/officeDocument/2006/relationships/theme" Target="/ppt/slideMasters/theme/theme1.xml" Id="Rca1f3c70932c49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b078171c124a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f18b79c44c49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cea2a86ab44b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45f14e99a84a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08139045da4e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27352f9da4a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537accc59844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 SHIPPING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Kokstadflaten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5257 Kokstad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98 39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958 339 038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 SHIPPING AS</a:t>
            </a:r>
          </a:p>
        </p:txBody>
      </p:sp>
    </p:spTree>
  </p:cSld>
  <p:clrMapOvr>
    <a:masterClrMapping xmlns:a="http://schemas.openxmlformats.org/drawingml/2006/main"/>
  </p:clrMapOvr>
</p:sld>
</file>