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96c08e6878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fd1befda44c80"/>
  </p:sldMasterIdLst>
  <p:sldIdLst>
    <p:sldId xmlns:r="http://schemas.openxmlformats.org/officeDocument/2006/relationships" id="256" r:id="R350e07b8c76f4021"/>
    <p:sldId xmlns:r="http://schemas.openxmlformats.org/officeDocument/2006/relationships" id="257" r:id="Rfef7429d78754f27"/>
    <p:sldId xmlns:r="http://schemas.openxmlformats.org/officeDocument/2006/relationships" id="258" r:id="Re3039a974b684bbc"/>
    <p:sldId xmlns:r="http://schemas.openxmlformats.org/officeDocument/2006/relationships" id="259" r:id="R6e0a9c184e27409b"/>
    <p:sldId xmlns:r="http://schemas.openxmlformats.org/officeDocument/2006/relationships" id="260" r:id="Rc1fecb225a634f2e"/>
    <p:sldId xmlns:r="http://schemas.openxmlformats.org/officeDocument/2006/relationships" id="261" r:id="Rd9a332d3fbda40fe"/>
    <p:sldId xmlns:r="http://schemas.openxmlformats.org/officeDocument/2006/relationships" id="262" r:id="R1ab58680b29f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fd1befda44c80" /><Relationship Type="http://schemas.openxmlformats.org/officeDocument/2006/relationships/slide" Target="/ppt/slides/slide1.xml" Id="R350e07b8c76f4021" /><Relationship Type="http://schemas.openxmlformats.org/officeDocument/2006/relationships/slide" Target="/ppt/slides/slide2.xml" Id="Rfef7429d78754f27" /><Relationship Type="http://schemas.openxmlformats.org/officeDocument/2006/relationships/slide" Target="/ppt/slides/slide3.xml" Id="Re3039a974b684bbc" /><Relationship Type="http://schemas.openxmlformats.org/officeDocument/2006/relationships/slide" Target="/ppt/slides/slide4.xml" Id="R6e0a9c184e27409b" /><Relationship Type="http://schemas.openxmlformats.org/officeDocument/2006/relationships/slide" Target="/ppt/slides/slide5.xml" Id="Rc1fecb225a634f2e" /><Relationship Type="http://schemas.openxmlformats.org/officeDocument/2006/relationships/slide" Target="/ppt/slides/slide6.xml" Id="Rd9a332d3fbda40fe" /><Relationship Type="http://schemas.openxmlformats.org/officeDocument/2006/relationships/slide" Target="/ppt/slides/slide7.xml" Id="R1ab58680b29f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047801b4e46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478b0452345b4" /><Relationship Type="http://schemas.openxmlformats.org/officeDocument/2006/relationships/theme" Target="/ppt/slideMasters/theme/theme1.xml" Id="R059d7be543f346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6478b0452345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58d6e3b26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68a7fe1e0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566c704434d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db3b47d0742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9abe660854c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bb24719f9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43aa2ee3e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NORDSTRAND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10 898 487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2 905 003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2 310 058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1 910 414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5 739 034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HEISAN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 VENTURES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ALFSTAD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958 246 595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NORDSTRAND REVISJON AS</a:t>
            </a:r>
          </a:p>
        </p:txBody>
      </p:sp>
    </p:spTree>
  </p:cSld>
  <p:clrMapOvr>
    <a:masterClrMapping xmlns:a="http://schemas.openxmlformats.org/drawingml/2006/main"/>
  </p:clrMapOvr>
</p:sld>
</file>