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78b12a3d6c4f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4cff74e6a84c3a"/>
  </p:sldMasterIdLst>
  <p:sldIdLst>
    <p:sldId xmlns:r="http://schemas.openxmlformats.org/officeDocument/2006/relationships" id="256" r:id="Reffe9596afc04f30"/>
    <p:sldId xmlns:r="http://schemas.openxmlformats.org/officeDocument/2006/relationships" id="257" r:id="R216f975be67841ec"/>
    <p:sldId xmlns:r="http://schemas.openxmlformats.org/officeDocument/2006/relationships" id="258" r:id="R76c74f92b94a49d2"/>
    <p:sldId xmlns:r="http://schemas.openxmlformats.org/officeDocument/2006/relationships" id="259" r:id="Rb0d18fb8ac12448f"/>
    <p:sldId xmlns:r="http://schemas.openxmlformats.org/officeDocument/2006/relationships" id="260" r:id="R7bfa4aeac5ce40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4cff74e6a84c3a" /><Relationship Type="http://schemas.openxmlformats.org/officeDocument/2006/relationships/slide" Target="/ppt/slides/slide1.xml" Id="Reffe9596afc04f30" /><Relationship Type="http://schemas.openxmlformats.org/officeDocument/2006/relationships/slide" Target="/ppt/slides/slide2.xml" Id="R216f975be67841ec" /><Relationship Type="http://schemas.openxmlformats.org/officeDocument/2006/relationships/slide" Target="/ppt/slides/slide3.xml" Id="R76c74f92b94a49d2" /><Relationship Type="http://schemas.openxmlformats.org/officeDocument/2006/relationships/slide" Target="/ppt/slides/slide4.xml" Id="Rb0d18fb8ac12448f" /><Relationship Type="http://schemas.openxmlformats.org/officeDocument/2006/relationships/slide" Target="/ppt/slides/slide5.xml" Id="R7bfa4aeac5ce40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971ac06a664d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ccccffc3a4eb2" /><Relationship Type="http://schemas.openxmlformats.org/officeDocument/2006/relationships/theme" Target="/ppt/slideMasters/theme/theme1.xml" Id="Re552859712a44c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9ccccffc3a4e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76fc8ffec40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45635664046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be4ebc7ff4f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dc56f0e1d42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bd534fcbb46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957 801 412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