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01eea07f8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48e6f47d241f7"/>
  </p:sldMasterIdLst>
  <p:sldIdLst>
    <p:sldId xmlns:r="http://schemas.openxmlformats.org/officeDocument/2006/relationships" id="256" r:id="R439e34595eed4657"/>
    <p:sldId xmlns:r="http://schemas.openxmlformats.org/officeDocument/2006/relationships" id="257" r:id="Rd7c6cc8e0dc5441e"/>
    <p:sldId xmlns:r="http://schemas.openxmlformats.org/officeDocument/2006/relationships" id="258" r:id="R3018510b6bf144ed"/>
    <p:sldId xmlns:r="http://schemas.openxmlformats.org/officeDocument/2006/relationships" id="259" r:id="Ra725bcb76f20430f"/>
    <p:sldId xmlns:r="http://schemas.openxmlformats.org/officeDocument/2006/relationships" id="260" r:id="R78ab213f30c14963"/>
    <p:sldId xmlns:r="http://schemas.openxmlformats.org/officeDocument/2006/relationships" id="261" r:id="R67e63079f72144a9"/>
    <p:sldId xmlns:r="http://schemas.openxmlformats.org/officeDocument/2006/relationships" id="262" r:id="R436e6eeac6b0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48e6f47d241f7" /><Relationship Type="http://schemas.openxmlformats.org/officeDocument/2006/relationships/slide" Target="/ppt/slides/slide1.xml" Id="R439e34595eed4657" /><Relationship Type="http://schemas.openxmlformats.org/officeDocument/2006/relationships/slide" Target="/ppt/slides/slide2.xml" Id="Rd7c6cc8e0dc5441e" /><Relationship Type="http://schemas.openxmlformats.org/officeDocument/2006/relationships/slide" Target="/ppt/slides/slide3.xml" Id="R3018510b6bf144ed" /><Relationship Type="http://schemas.openxmlformats.org/officeDocument/2006/relationships/slide" Target="/ppt/slides/slide4.xml" Id="Ra725bcb76f20430f" /><Relationship Type="http://schemas.openxmlformats.org/officeDocument/2006/relationships/slide" Target="/ppt/slides/slide5.xml" Id="R78ab213f30c14963" /><Relationship Type="http://schemas.openxmlformats.org/officeDocument/2006/relationships/slide" Target="/ppt/slides/slide6.xml" Id="R67e63079f72144a9" /><Relationship Type="http://schemas.openxmlformats.org/officeDocument/2006/relationships/slide" Target="/ppt/slides/slide7.xml" Id="R436e6eeac6b0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0110e3ad0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0756bc384b24" /><Relationship Type="http://schemas.openxmlformats.org/officeDocument/2006/relationships/theme" Target="/ppt/slideMasters/theme/theme1.xml" Id="R75b5b85b29c3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c0756bc38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792bfd5c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7940a9a8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0c00c948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b5e08a5d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b218b00cb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adc0dc19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78c152f9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UNNI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