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a56d8199bc43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174c8143744725"/>
  </p:sldMasterIdLst>
  <p:sldIdLst>
    <p:sldId xmlns:r="http://schemas.openxmlformats.org/officeDocument/2006/relationships" id="256" r:id="R9cd6418aee6c47fc"/>
    <p:sldId xmlns:r="http://schemas.openxmlformats.org/officeDocument/2006/relationships" id="257" r:id="R9c1adc440d9c43c8"/>
    <p:sldId xmlns:r="http://schemas.openxmlformats.org/officeDocument/2006/relationships" id="258" r:id="Re29f269d89c941a3"/>
    <p:sldId xmlns:r="http://schemas.openxmlformats.org/officeDocument/2006/relationships" id="259" r:id="R897e73c88c354aa6"/>
    <p:sldId xmlns:r="http://schemas.openxmlformats.org/officeDocument/2006/relationships" id="260" r:id="Rd02ab24346cc48df"/>
    <p:sldId xmlns:r="http://schemas.openxmlformats.org/officeDocument/2006/relationships" id="261" r:id="R46ed59bb03cd4e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174c8143744725" /><Relationship Type="http://schemas.openxmlformats.org/officeDocument/2006/relationships/slide" Target="/ppt/slides/slide1.xml" Id="R9cd6418aee6c47fc" /><Relationship Type="http://schemas.openxmlformats.org/officeDocument/2006/relationships/slide" Target="/ppt/slides/slide2.xml" Id="R9c1adc440d9c43c8" /><Relationship Type="http://schemas.openxmlformats.org/officeDocument/2006/relationships/slide" Target="/ppt/slides/slide3.xml" Id="Re29f269d89c941a3" /><Relationship Type="http://schemas.openxmlformats.org/officeDocument/2006/relationships/slide" Target="/ppt/slides/slide4.xml" Id="R897e73c88c354aa6" /><Relationship Type="http://schemas.openxmlformats.org/officeDocument/2006/relationships/slide" Target="/ppt/slides/slide5.xml" Id="Rd02ab24346cc48df" /><Relationship Type="http://schemas.openxmlformats.org/officeDocument/2006/relationships/slide" Target="/ppt/slides/slide6.xml" Id="R46ed59bb03cd4e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ff23b19fa14f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e268b9afe40db" /><Relationship Type="http://schemas.openxmlformats.org/officeDocument/2006/relationships/theme" Target="/ppt/slideMasters/theme/theme1.xml" Id="R32d4bc11916441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5e268b9afe40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db9e2a67441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0fd13349742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6e850ed574a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7a4eac6a344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f24a0842e41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a20ac9a9242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BYEHJØRNET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BYEHJØRNET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BYEHJØRNET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BYEHJØRNET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BYEHJØRNET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BYEHJØRNET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Bull Aakranns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7374 Røros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957 727 603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BYEHJØRNET AS</a:t>
            </a:r>
          </a:p>
        </p:txBody>
      </p:sp>
    </p:spTree>
  </p:cSld>
  <p:clrMapOvr>
    <a:masterClrMapping xmlns:a="http://schemas.openxmlformats.org/drawingml/2006/main"/>
  </p:clrMapOvr>
</p:sld>
</file>