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57fee3b8784a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e6715c16be49d0"/>
  </p:sldMasterIdLst>
  <p:sldIdLst>
    <p:sldId xmlns:r="http://schemas.openxmlformats.org/officeDocument/2006/relationships" id="256" r:id="Rfa7246aa16644baa"/>
    <p:sldId xmlns:r="http://schemas.openxmlformats.org/officeDocument/2006/relationships" id="257" r:id="R8b814c64d03d4bad"/>
    <p:sldId xmlns:r="http://schemas.openxmlformats.org/officeDocument/2006/relationships" id="258" r:id="R9fe5cfd2ea8d4b14"/>
    <p:sldId xmlns:r="http://schemas.openxmlformats.org/officeDocument/2006/relationships" id="259" r:id="Re6d09b9ea8394885"/>
    <p:sldId xmlns:r="http://schemas.openxmlformats.org/officeDocument/2006/relationships" id="260" r:id="R1e1ef2780d484074"/>
    <p:sldId xmlns:r="http://schemas.openxmlformats.org/officeDocument/2006/relationships" id="261" r:id="R175792f7ca594fd3"/>
    <p:sldId xmlns:r="http://schemas.openxmlformats.org/officeDocument/2006/relationships" id="262" r:id="R73acb8f736cb49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e6715c16be49d0" /><Relationship Type="http://schemas.openxmlformats.org/officeDocument/2006/relationships/slide" Target="/ppt/slides/slide1.xml" Id="Rfa7246aa16644baa" /><Relationship Type="http://schemas.openxmlformats.org/officeDocument/2006/relationships/slide" Target="/ppt/slides/slide2.xml" Id="R8b814c64d03d4bad" /><Relationship Type="http://schemas.openxmlformats.org/officeDocument/2006/relationships/slide" Target="/ppt/slides/slide3.xml" Id="R9fe5cfd2ea8d4b14" /><Relationship Type="http://schemas.openxmlformats.org/officeDocument/2006/relationships/slide" Target="/ppt/slides/slide4.xml" Id="Re6d09b9ea8394885" /><Relationship Type="http://schemas.openxmlformats.org/officeDocument/2006/relationships/slide" Target="/ppt/slides/slide5.xml" Id="R1e1ef2780d484074" /><Relationship Type="http://schemas.openxmlformats.org/officeDocument/2006/relationships/slide" Target="/ppt/slides/slide6.xml" Id="R175792f7ca594fd3" /><Relationship Type="http://schemas.openxmlformats.org/officeDocument/2006/relationships/slide" Target="/ppt/slides/slide7.xml" Id="R73acb8f736cb49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1969d61e8c42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14e1207ab492c" /><Relationship Type="http://schemas.openxmlformats.org/officeDocument/2006/relationships/theme" Target="/ppt/slideMasters/theme/theme1.xml" Id="R1c3b4b51448c47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d14e1207ab49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9860978d247e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ec42ec3b74d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916235d3e4e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fb18baf0a47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c5f5b679b4e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2b6679be7479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bdc070211c47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ODIN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1 433 662 000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324 981 000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266 699 000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273 362 000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825 653 000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FORVALTNING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kundeservice@odinfond.no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957 486 657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ODIN FORVALTNING AS</a:t>
            </a:r>
          </a:p>
        </p:txBody>
      </p:sp>
    </p:spTree>
  </p:cSld>
  <p:clrMapOvr>
    <a:masterClrMapping xmlns:a="http://schemas.openxmlformats.org/drawingml/2006/main"/>
  </p:clrMapOvr>
</p:sld>
</file>