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38687763943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fe0ccd1c4e411a"/>
  </p:sldMasterIdLst>
  <p:sldIdLst>
    <p:sldId xmlns:r="http://schemas.openxmlformats.org/officeDocument/2006/relationships" id="256" r:id="R70adf6d26fca4773"/>
    <p:sldId xmlns:r="http://schemas.openxmlformats.org/officeDocument/2006/relationships" id="257" r:id="Rfc83470830814c3c"/>
    <p:sldId xmlns:r="http://schemas.openxmlformats.org/officeDocument/2006/relationships" id="258" r:id="Rca038b5133854a71"/>
    <p:sldId xmlns:r="http://schemas.openxmlformats.org/officeDocument/2006/relationships" id="259" r:id="Rf7f00aab9b9e4c30"/>
    <p:sldId xmlns:r="http://schemas.openxmlformats.org/officeDocument/2006/relationships" id="260" r:id="Rcc93a61bfbbc452b"/>
    <p:sldId xmlns:r="http://schemas.openxmlformats.org/officeDocument/2006/relationships" id="261" r:id="Ra31652d7e43d472f"/>
    <p:sldId xmlns:r="http://schemas.openxmlformats.org/officeDocument/2006/relationships" id="262" r:id="Rdd9a7f11d056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e0ccd1c4e411a" /><Relationship Type="http://schemas.openxmlformats.org/officeDocument/2006/relationships/slide" Target="/ppt/slides/slide1.xml" Id="R70adf6d26fca4773" /><Relationship Type="http://schemas.openxmlformats.org/officeDocument/2006/relationships/slide" Target="/ppt/slides/slide2.xml" Id="Rfc83470830814c3c" /><Relationship Type="http://schemas.openxmlformats.org/officeDocument/2006/relationships/slide" Target="/ppt/slides/slide3.xml" Id="Rca038b5133854a71" /><Relationship Type="http://schemas.openxmlformats.org/officeDocument/2006/relationships/slide" Target="/ppt/slides/slide4.xml" Id="Rf7f00aab9b9e4c30" /><Relationship Type="http://schemas.openxmlformats.org/officeDocument/2006/relationships/slide" Target="/ppt/slides/slide5.xml" Id="Rcc93a61bfbbc452b" /><Relationship Type="http://schemas.openxmlformats.org/officeDocument/2006/relationships/slide" Target="/ppt/slides/slide6.xml" Id="Ra31652d7e43d472f" /><Relationship Type="http://schemas.openxmlformats.org/officeDocument/2006/relationships/slide" Target="/ppt/slides/slide7.xml" Id="Rdd9a7f11d056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6e96fd8a248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21b44fbd14fb9" /><Relationship Type="http://schemas.openxmlformats.org/officeDocument/2006/relationships/theme" Target="/ppt/slideMasters/theme/theme1.xml" Id="R0a27468b76554e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21b44fbd1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e5df795d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7fcbd16ed48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fdd653ec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c32d16f27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fcad57a66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26ceb821f47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afd7956d5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SÆTRANG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SÆTRANG REGNSKAP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ANNE-GRETHE SÆTRANG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Gislehellinga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10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957 433 669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SÆTRANG REGNSKAP AS</a:t>
            </a:r>
          </a:p>
        </p:txBody>
      </p:sp>
    </p:spTree>
  </p:cSld>
  <p:clrMapOvr>
    <a:masterClrMapping xmlns:a="http://schemas.openxmlformats.org/drawingml/2006/main"/>
  </p:clrMapOvr>
</p:sld>
</file>