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a0e80d8aa9241d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c63f44301404e00"/>
  </p:sldMasterIdLst>
  <p:sldIdLst>
    <p:sldId xmlns:r="http://schemas.openxmlformats.org/officeDocument/2006/relationships" id="256" r:id="R7e3f53595a5d45d3"/>
    <p:sldId xmlns:r="http://schemas.openxmlformats.org/officeDocument/2006/relationships" id="257" r:id="R9321c3925dca47ed"/>
    <p:sldId xmlns:r="http://schemas.openxmlformats.org/officeDocument/2006/relationships" id="258" r:id="Ra1b7664522e046b6"/>
    <p:sldId xmlns:r="http://schemas.openxmlformats.org/officeDocument/2006/relationships" id="259" r:id="R01f6ecc21e8d4e90"/>
    <p:sldId xmlns:r="http://schemas.openxmlformats.org/officeDocument/2006/relationships" id="260" r:id="R20d7347a8c914973"/>
    <p:sldId xmlns:r="http://schemas.openxmlformats.org/officeDocument/2006/relationships" id="261" r:id="Rda41895bcbca4802"/>
    <p:sldId xmlns:r="http://schemas.openxmlformats.org/officeDocument/2006/relationships" id="262" r:id="Rb5bc6414bae844c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63f44301404e00" /><Relationship Type="http://schemas.openxmlformats.org/officeDocument/2006/relationships/slide" Target="/ppt/slides/slide1.xml" Id="R7e3f53595a5d45d3" /><Relationship Type="http://schemas.openxmlformats.org/officeDocument/2006/relationships/slide" Target="/ppt/slides/slide2.xml" Id="R9321c3925dca47ed" /><Relationship Type="http://schemas.openxmlformats.org/officeDocument/2006/relationships/slide" Target="/ppt/slides/slide3.xml" Id="Ra1b7664522e046b6" /><Relationship Type="http://schemas.openxmlformats.org/officeDocument/2006/relationships/slide" Target="/ppt/slides/slide4.xml" Id="R01f6ecc21e8d4e90" /><Relationship Type="http://schemas.openxmlformats.org/officeDocument/2006/relationships/slide" Target="/ppt/slides/slide5.xml" Id="R20d7347a8c914973" /><Relationship Type="http://schemas.openxmlformats.org/officeDocument/2006/relationships/slide" Target="/ppt/slides/slide6.xml" Id="Rda41895bcbca4802" /><Relationship Type="http://schemas.openxmlformats.org/officeDocument/2006/relationships/slide" Target="/ppt/slides/slide7.xml" Id="Rb5bc6414bae844c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38c3df4fd24e3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514e6103bf4290" /><Relationship Type="http://schemas.openxmlformats.org/officeDocument/2006/relationships/theme" Target="/ppt/slideMasters/theme/theme1.xml" Id="R8ed85e1feb9f445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f514e6103bf429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2d81b88eeb496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d625f7573a473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1083a89e824c2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1fee33793141b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80275141c84b1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0b1caa5c4145d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11f95d05da4a5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ZIZOU ESTATE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ZIZOU ESTATE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ZIZOU ESTATE AS ble etablert [år] og holder til i Randaberg.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ZIZOU ESTATE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ZIZOU ESTATE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ZIZOU ESTATE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434 400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359 174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608 451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2 893 255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3 060 466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ZIZOU ESTATE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EIDSNES SIDSEL KRISTIN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EIDSNES SVEIN KÅRE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ZIZOU ESTATE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Bøveien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4070 Randaberg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seidsne@online.no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957 232 612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ZIZOU ESTATE AS</a:t>
            </a:r>
          </a:p>
        </p:txBody>
      </p:sp>
    </p:spTree>
  </p:cSld>
  <p:clrMapOvr>
    <a:masterClrMapping xmlns:a="http://schemas.openxmlformats.org/drawingml/2006/main"/>
  </p:clrMapOvr>
</p:sld>
</file>