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9dd82961a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2cb1cb5a4489e"/>
  </p:sldMasterIdLst>
  <p:sldIdLst>
    <p:sldId xmlns:r="http://schemas.openxmlformats.org/officeDocument/2006/relationships" id="256" r:id="R861f9615132d44ac"/>
    <p:sldId xmlns:r="http://schemas.openxmlformats.org/officeDocument/2006/relationships" id="257" r:id="R7923a3d33c784453"/>
    <p:sldId xmlns:r="http://schemas.openxmlformats.org/officeDocument/2006/relationships" id="258" r:id="R0a953a0ead85439c"/>
    <p:sldId xmlns:r="http://schemas.openxmlformats.org/officeDocument/2006/relationships" id="259" r:id="Re405c8b06c7747f2"/>
    <p:sldId xmlns:r="http://schemas.openxmlformats.org/officeDocument/2006/relationships" id="260" r:id="R02794799fbe445b6"/>
    <p:sldId xmlns:r="http://schemas.openxmlformats.org/officeDocument/2006/relationships" id="261" r:id="R172e2683d3794268"/>
    <p:sldId xmlns:r="http://schemas.openxmlformats.org/officeDocument/2006/relationships" id="262" r:id="Rb4ac9f0d8553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2cb1cb5a4489e" /><Relationship Type="http://schemas.openxmlformats.org/officeDocument/2006/relationships/slide" Target="/ppt/slides/slide1.xml" Id="R861f9615132d44ac" /><Relationship Type="http://schemas.openxmlformats.org/officeDocument/2006/relationships/slide" Target="/ppt/slides/slide2.xml" Id="R7923a3d33c784453" /><Relationship Type="http://schemas.openxmlformats.org/officeDocument/2006/relationships/slide" Target="/ppt/slides/slide3.xml" Id="R0a953a0ead85439c" /><Relationship Type="http://schemas.openxmlformats.org/officeDocument/2006/relationships/slide" Target="/ppt/slides/slide4.xml" Id="Re405c8b06c7747f2" /><Relationship Type="http://schemas.openxmlformats.org/officeDocument/2006/relationships/slide" Target="/ppt/slides/slide5.xml" Id="R02794799fbe445b6" /><Relationship Type="http://schemas.openxmlformats.org/officeDocument/2006/relationships/slide" Target="/ppt/slides/slide6.xml" Id="R172e2683d3794268" /><Relationship Type="http://schemas.openxmlformats.org/officeDocument/2006/relationships/slide" Target="/ppt/slides/slide7.xml" Id="Rb4ac9f0d8553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a18206e80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ee189a6c4f44" /><Relationship Type="http://schemas.openxmlformats.org/officeDocument/2006/relationships/theme" Target="/ppt/slideMasters/theme/theme1.xml" Id="R9a442f03173c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5ee189a6c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de14b8f2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d6e6f4f4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61a9d45d0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426d0dcc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21b1a8b38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3ccdcb9a3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3efe807f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